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4" r:id="rId10"/>
    <p:sldId id="27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uta" initials="s" lastIdx="1" clrIdx="0">
    <p:extLst>
      <p:ext uri="{19B8F6BF-5375-455C-9EA6-DF929625EA0E}">
        <p15:presenceInfo xmlns:p15="http://schemas.microsoft.com/office/powerpoint/2012/main" userId="sku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05BEF-AE04-4FE2-B9A4-D14B7A05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A9631F-DBA5-40E3-BD3E-956EF0849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D881B2C-FCC1-4BED-972E-72AF0B52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43058D-CE85-422F-B6B0-7A2D0505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576E2E-EB1E-45F5-80E8-550E691F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9091F-DBD7-4AF3-B9CC-DE973056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284FA28-93B8-404A-994F-ED4E11F0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209522-062E-43A4-8985-B060F068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843A77-7467-4385-9751-1A7F24E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F2515-E180-4179-A3E9-8DA7ABE9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671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416406B-6C5A-4BCF-9133-153554F4C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975662D-C9F2-4662-97DC-B4C9C771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F35F81-6D8D-45C3-B090-94031E47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970E0C3-9176-44C1-BCEB-D8F7C3DC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7016C7-E0E4-4F24-8FE7-25876EA5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566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C12DC-2CD1-4FC3-BB4E-F1773E03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553C3B-6894-4FED-81E1-75B9C668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A6265F-F9D6-4CD5-ACE9-D5BA875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687C35-34E2-4DF1-8C9B-B5AE6137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C07ED9-4134-4D66-BF4B-A3951A64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527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11F1-0AC1-4392-B644-5DA9813E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AE7C47-9901-48CB-880D-FDA5D5240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A267188-1D1F-4033-BD51-3B1660B6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D15B95-81CD-4D9F-90E5-7FF002D9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D0FA6C-E5FB-4D45-8697-4BE6AE04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38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A012B-25D2-49D4-B25A-302BABF5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654B76-7E3B-4D78-9426-259DB9F98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0A9B76-FF1B-40BB-8CD1-60BE8F17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ADF2C6E-8AC5-4570-81F9-788F8367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68230EF-6877-450F-BBB6-3911A881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F4A9E3A-6CF9-49B2-A012-0F0835D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279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2198A-A5FE-430B-AE24-EBE9C922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D4CF3DF-3684-4097-9A1E-632D0BD5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B772031-E891-42C6-B318-28C68DF39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7FA71F7F-9173-4A21-AFAF-ADEB5BA10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76B3B2D-6592-49B8-8F6A-1DBECE855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68D6000-6DB8-456D-92FC-ABEE2448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F6A7FB8-B35E-4793-B044-715FFE6E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CF4F838-EC9F-4682-8344-6849352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36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3450C-DC37-415B-B213-E995F793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68502-9EA7-458E-B359-9DDB5020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6207E4B-1FC9-431E-A3B2-18B10DC7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5C7C042-504B-45B2-8D6A-3C42C67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0379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F9F43B0-516B-40D4-B4E7-C1F73647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46CECD8-1231-4D32-80F6-DB69DF27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A5D9000-A2B6-4D38-A8D8-81F03FE6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182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B888E-7C10-4F8A-9DFD-664792E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1FA6F0-C6A5-4A2B-8B47-DE3ABAC0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5E725E7-1B5C-4035-8897-E97A9EA40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C2EDBBB-02A8-411D-86A2-2CF22C40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C93B2F2-6FD3-4873-A20A-5CD5A19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9D06B97-D283-4EA4-85CC-BF91451F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325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B7AA-1EF9-47D7-9585-7FEDF95C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3CE7935-F3D4-4ADD-8B50-EB81D409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B113D9-87FD-4300-A19B-058A7DD2A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68D87A6-6D40-414C-8621-5004C978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7AE209-6F2F-4180-ABFB-14BB16B6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A73479-4A2F-456F-99DC-3D0B6490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5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00"/>
            </a:gs>
            <a:gs pos="100000">
              <a:srgbClr val="FFBF00"/>
            </a:gs>
            <a:gs pos="100000">
              <a:srgbClr val="FFBF00"/>
            </a:gs>
            <a:gs pos="61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A1000D8-A21B-48ED-920A-4FF4BD08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C44656B-4962-42E3-A4E3-16882A9C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92E32E-4126-460A-AC8F-FA7858070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D550-5A18-49FB-9769-747B224FBB2D}" type="datetimeFigureOut">
              <a:rPr lang="sk-SK" smtClean="0"/>
              <a:t>28. 6. 2022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E8B897-0414-4A28-A971-E94A7EA6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9E5973D-45A2-4D77-922B-52E42AB0C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0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0.jpeg"/><Relationship Id="rId18" Type="http://schemas.openxmlformats.org/officeDocument/2006/relationships/image" Target="../media/image7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4.jpeg"/><Relationship Id="rId17" Type="http://schemas.openxmlformats.org/officeDocument/2006/relationships/image" Target="../media/image34.jpeg"/><Relationship Id="rId2" Type="http://schemas.openxmlformats.org/officeDocument/2006/relationships/image" Target="../media/image23.jpeg"/><Relationship Id="rId16" Type="http://schemas.openxmlformats.org/officeDocument/2006/relationships/image" Target="../media/image33.jpe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.jpeg"/><Relationship Id="rId5" Type="http://schemas.openxmlformats.org/officeDocument/2006/relationships/image" Target="../media/image26.jpeg"/><Relationship Id="rId15" Type="http://schemas.openxmlformats.org/officeDocument/2006/relationships/image" Target="../media/image32.jpeg"/><Relationship Id="rId10" Type="http://schemas.openxmlformats.org/officeDocument/2006/relationships/image" Target="../media/image6.jpeg"/><Relationship Id="rId19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5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C7978-A9CA-4431-8805-30F24F5E1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100" y="1148183"/>
            <a:ext cx="9144000" cy="2387600"/>
          </a:xfrm>
        </p:spPr>
        <p:txBody>
          <a:bodyPr>
            <a:normAutofit/>
          </a:bodyPr>
          <a:lstStyle/>
          <a:p>
            <a:r>
              <a:rPr lang="sk-SK" sz="6600" b="1" dirty="0">
                <a:latin typeface="Georgia" panose="02040502050405020303" pitchFamily="18" charset="0"/>
              </a:rPr>
              <a:t>MATERSKÁ ŠKOLA </a:t>
            </a:r>
            <a:br>
              <a:rPr lang="sk-SK" sz="6600" b="1" dirty="0">
                <a:latin typeface="Georgia" panose="02040502050405020303" pitchFamily="18" charset="0"/>
              </a:rPr>
            </a:br>
            <a:r>
              <a:rPr lang="sk-SK" sz="6600" b="1" dirty="0">
                <a:latin typeface="Georgia" panose="02040502050405020303" pitchFamily="18" charset="0"/>
              </a:rPr>
              <a:t>KOMJATNÁ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945D75-8BC4-4E17-8526-3948A3A89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16017"/>
            <a:ext cx="9346164" cy="1418252"/>
          </a:xfrm>
        </p:spPr>
        <p:txBody>
          <a:bodyPr>
            <a:normAutofit/>
          </a:bodyPr>
          <a:lstStyle/>
          <a:p>
            <a:pPr algn="l"/>
            <a:r>
              <a:rPr lang="sk-SK" sz="4800" b="1" dirty="0">
                <a:latin typeface="Georgia" panose="02040502050405020303" pitchFamily="18" charset="0"/>
              </a:rPr>
              <a:t>     3. trieda – 2021/2022</a:t>
            </a:r>
          </a:p>
          <a:p>
            <a:r>
              <a:rPr lang="sk-SK" sz="3500" b="1" dirty="0">
                <a:latin typeface="Georgia" panose="02040502050405020303" pitchFamily="18" charset="0"/>
              </a:rPr>
              <a:t>p. uč. Anička a Evka</a:t>
            </a:r>
          </a:p>
        </p:txBody>
      </p:sp>
      <p:pic>
        <p:nvPicPr>
          <p:cNvPr id="1028" name="Picture 4" descr="650 Great Pčelice ideas in 2022 | bee theme, bee, bee themed classroom">
            <a:extLst>
              <a:ext uri="{FF2B5EF4-FFF2-40B4-BE49-F238E27FC236}">
                <a16:creationId xmlns:a16="http://schemas.microsoft.com/office/drawing/2014/main" id="{1C9174A1-2255-16F0-2AFF-008BD81C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07" y="3072992"/>
            <a:ext cx="2279512" cy="2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6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7303446-127E-4BCC-33B4-EF9D829DA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2981"/>
            <a:ext cx="10515600" cy="5296077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146CEECE-ABA1-7DD3-AA98-F54B6555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362310"/>
            <a:ext cx="10586049" cy="483079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latin typeface="Georgia" panose="02040502050405020303" pitchFamily="18" charset="0"/>
              </a:rPr>
              <a:t>To sme my</a:t>
            </a:r>
          </a:p>
        </p:txBody>
      </p:sp>
    </p:spTree>
    <p:extLst>
      <p:ext uri="{BB962C8B-B14F-4D97-AF65-F5344CB8AC3E}">
        <p14:creationId xmlns:p14="http://schemas.microsoft.com/office/powerpoint/2010/main" val="344718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EBD3B-4301-DCD7-8EBD-622D800A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764" y="0"/>
            <a:ext cx="1164772" cy="6858000"/>
          </a:xfrm>
        </p:spPr>
        <p:txBody>
          <a:bodyPr vert="wordArtVert">
            <a:normAutofit/>
          </a:bodyPr>
          <a:lstStyle/>
          <a:p>
            <a:pPr algn="ctr"/>
            <a:r>
              <a:rPr lang="sk-SK" sz="4000" b="1" dirty="0">
                <a:latin typeface="Georgia" panose="02040502050405020303" pitchFamily="18" charset="0"/>
              </a:rPr>
              <a:t>SEPTEMBER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3C51C08-55E5-B16E-7CA4-DE0578113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4" y="749476"/>
            <a:ext cx="7320148" cy="5359046"/>
          </a:xfrm>
          <a:noFill/>
          <a:effectLst>
            <a:glow rad="444500">
              <a:schemeClr val="accent2">
                <a:satMod val="175000"/>
                <a:alpha val="41000"/>
              </a:schemeClr>
            </a:glow>
            <a:innerShdw blurRad="63500" dist="50800" dir="8100000">
              <a:srgbClr val="FFC00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408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7932F-464E-9228-827C-FE2380C4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216" y="855023"/>
            <a:ext cx="3562597" cy="5498816"/>
          </a:xfrm>
        </p:spPr>
        <p:txBody>
          <a:bodyPr vert="wordArtVert">
            <a:normAutofit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OKTÓBER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3B08008-353E-7338-2012-0A6D70A53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96" y="855023"/>
            <a:ext cx="6092040" cy="5498816"/>
          </a:xfrm>
          <a:effectLst>
            <a:glow rad="5588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510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2AD7D-09E3-12EB-1ED6-B64AD77D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992" y="5973287"/>
            <a:ext cx="8110846" cy="771897"/>
          </a:xfrm>
        </p:spPr>
        <p:txBody>
          <a:bodyPr vert="horz">
            <a:normAutofit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NOVEMBER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6495580-731B-2B95-E7BF-AE8846720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4" y="700643"/>
            <a:ext cx="10695852" cy="5106390"/>
          </a:xfrm>
          <a:effectLst>
            <a:glow rad="419100">
              <a:srgbClr val="FFC000">
                <a:alpha val="8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5202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25148-78EB-83EE-34D8-22E19B5F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776" y="463139"/>
            <a:ext cx="1236023" cy="6394862"/>
          </a:xfrm>
        </p:spPr>
        <p:txBody>
          <a:bodyPr vert="wordArtVert">
            <a:noAutofit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DECEMBER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3251500-E4ED-9473-E7A2-39F919E5F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65624"/>
            <a:ext cx="8899566" cy="5740508"/>
          </a:xfrm>
          <a:effectLst>
            <a:glow rad="5461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372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94A16-908F-70E9-5E66-72D8F7529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3404" y="1282535"/>
            <a:ext cx="1200396" cy="5023262"/>
          </a:xfrm>
        </p:spPr>
        <p:txBody>
          <a:bodyPr vert="wordArtVert">
            <a:normAutofit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JANUÁR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6172C1-CE00-B450-AB0B-D9C3538E7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4093"/>
            <a:ext cx="8887691" cy="5481458"/>
          </a:xfrm>
          <a:effectLst>
            <a:glow rad="635000">
              <a:srgbClr val="FFC000"/>
            </a:glow>
          </a:effectLst>
        </p:spPr>
      </p:pic>
    </p:spTree>
    <p:extLst>
      <p:ext uri="{BB962C8B-B14F-4D97-AF65-F5344CB8AC3E}">
        <p14:creationId xmlns:p14="http://schemas.microsoft.com/office/powerpoint/2010/main" val="109536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89855-C838-B844-77D4-34746B99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896" y="926275"/>
            <a:ext cx="1437904" cy="5628904"/>
          </a:xfrm>
        </p:spPr>
        <p:txBody>
          <a:bodyPr vert="wordArtVert"/>
          <a:lstStyle/>
          <a:p>
            <a:r>
              <a:rPr lang="sk-SK" b="1" dirty="0">
                <a:latin typeface="Georgia" panose="02040502050405020303" pitchFamily="18" charset="0"/>
              </a:rPr>
              <a:t>FEBRUÁR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C31574F-AAC0-A644-45AB-B8332B141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4497"/>
            <a:ext cx="8267039" cy="5469005"/>
          </a:xfrm>
          <a:effectLst>
            <a:glow rad="5969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703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EE1AE-23F4-91FF-B323-AA492B25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55" y="1527149"/>
            <a:ext cx="1188522" cy="5442496"/>
          </a:xfrm>
        </p:spPr>
        <p:txBody>
          <a:bodyPr vert="wordArtVert"/>
          <a:lstStyle/>
          <a:p>
            <a:r>
              <a:rPr lang="sk-SK" b="1" dirty="0">
                <a:latin typeface="Georgia" panose="02040502050405020303" pitchFamily="18" charset="0"/>
              </a:rPr>
              <a:t>MAREC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A50BB1A-90DA-98DF-0661-91AA0C5C3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5" y="802754"/>
            <a:ext cx="8477250" cy="5442495"/>
          </a:xfrm>
          <a:effectLst>
            <a:glow rad="774700">
              <a:srgbClr val="FFC000"/>
            </a:glow>
          </a:effectLst>
        </p:spPr>
      </p:pic>
    </p:spTree>
    <p:extLst>
      <p:ext uri="{BB962C8B-B14F-4D97-AF65-F5344CB8AC3E}">
        <p14:creationId xmlns:p14="http://schemas.microsoft.com/office/powerpoint/2010/main" val="204551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CDA08-60E4-6783-C776-4AA84345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681" y="2458191"/>
            <a:ext cx="1770413" cy="4034683"/>
          </a:xfrm>
        </p:spPr>
        <p:txBody>
          <a:bodyPr vert="wordArtVert"/>
          <a:lstStyle/>
          <a:p>
            <a:r>
              <a:rPr lang="sk-SK" b="1" dirty="0">
                <a:latin typeface="Georgia" panose="02040502050405020303" pitchFamily="18" charset="0"/>
              </a:rPr>
              <a:t>APRÍL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F3C0C2C-DCF5-1303-8104-15E08B36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34" y="752399"/>
            <a:ext cx="7291449" cy="5543206"/>
          </a:xfrm>
          <a:effectLst>
            <a:glow rad="812800">
              <a:srgbClr val="FFC000">
                <a:alpha val="74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3992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92988-9053-52B7-0E00-A5124EAB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69" y="5498275"/>
            <a:ext cx="6093030" cy="973777"/>
          </a:xfrm>
        </p:spPr>
        <p:txBody>
          <a:bodyPr/>
          <a:lstStyle/>
          <a:p>
            <a:r>
              <a:rPr lang="sk-SK" b="1" dirty="0">
                <a:latin typeface="Georgia" panose="02040502050405020303" pitchFamily="18" charset="0"/>
              </a:rPr>
              <a:t>MÁJ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6F3D725-DB56-83B2-16CD-90675B7A8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10515600" cy="3956981"/>
          </a:xfrm>
          <a:effectLst>
            <a:glow rad="673100">
              <a:srgbClr val="FFC000"/>
            </a:glow>
          </a:effectLst>
        </p:spPr>
      </p:pic>
    </p:spTree>
    <p:extLst>
      <p:ext uri="{BB962C8B-B14F-4D97-AF65-F5344CB8AC3E}">
        <p14:creationId xmlns:p14="http://schemas.microsoft.com/office/powerpoint/2010/main" val="314641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11A89-8FC5-4D3A-A392-758A3202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0" y="226992"/>
            <a:ext cx="10452420" cy="1413341"/>
          </a:xfrm>
        </p:spPr>
        <p:txBody>
          <a:bodyPr>
            <a:noAutofit/>
          </a:bodyPr>
          <a:lstStyle/>
          <a:p>
            <a:r>
              <a:rPr lang="sk-SK" dirty="0"/>
              <a:t>        </a:t>
            </a:r>
            <a:br>
              <a:rPr lang="sk-SK" dirty="0"/>
            </a:br>
            <a:br>
              <a:rPr lang="sk-SK" dirty="0"/>
            </a:br>
            <a:r>
              <a:rPr lang="sk-SK" sz="3600" b="1" dirty="0">
                <a:latin typeface="Georgia" panose="02040502050405020303" pitchFamily="18" charset="0"/>
              </a:rPr>
              <a:t>TOMÁŠKO</a:t>
            </a:r>
            <a:r>
              <a:rPr lang="sk-SK" sz="3600" b="1" dirty="0">
                <a:latin typeface="+mn-lt"/>
              </a:rPr>
              <a:t> </a:t>
            </a:r>
            <a:endParaRPr lang="sk-SK" sz="3600" b="1" dirty="0"/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8435CB05-03D0-0AC5-2361-2E1514013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1" y="1848881"/>
            <a:ext cx="2900305" cy="4351338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99DCAB60-D41D-44D1-B491-2CBE15D4B011}"/>
              </a:ext>
            </a:extLst>
          </p:cNvPr>
          <p:cNvSpPr txBox="1"/>
          <p:nvPr/>
        </p:nvSpPr>
        <p:spPr>
          <a:xfrm>
            <a:off x="8428306" y="1202550"/>
            <a:ext cx="277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  MAJKO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9495DE4-9987-4269-B921-D079324A7B1C}"/>
              </a:ext>
            </a:extLst>
          </p:cNvPr>
          <p:cNvSpPr txBox="1"/>
          <p:nvPr/>
        </p:nvSpPr>
        <p:spPr>
          <a:xfrm>
            <a:off x="4966284" y="4852693"/>
            <a:ext cx="273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>
              <a:latin typeface="Georgia" panose="02040502050405020303" pitchFamily="18" charset="0"/>
            </a:endParaRPr>
          </a:p>
          <a:p>
            <a:r>
              <a:rPr lang="sk-SK" sz="3600" b="1" dirty="0">
                <a:latin typeface="Georgia" panose="02040502050405020303" pitchFamily="18" charset="0"/>
              </a:rPr>
              <a:t>MAREK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C03483F1-D150-CDBB-C8E9-EEAF5A8ED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483" y="933662"/>
            <a:ext cx="3074473" cy="4351338"/>
          </a:xfrm>
          <a:prstGeom prst="rect">
            <a:avLst/>
          </a:prstGeom>
        </p:spPr>
      </p:pic>
      <p:pic>
        <p:nvPicPr>
          <p:cNvPr id="16" name="Zástupný objekt pre obsah 11">
            <a:extLst>
              <a:ext uri="{FF2B5EF4-FFF2-40B4-BE49-F238E27FC236}">
                <a16:creationId xmlns:a16="http://schemas.microsoft.com/office/drawing/2014/main" id="{835F95B9-04EB-B6FA-71BC-304BFBB91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8306" y="1907604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B4D13-F302-D7E8-7EDF-9DA8BF1A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77" y="5350260"/>
            <a:ext cx="10515600" cy="1258784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latin typeface="Georgia" panose="02040502050405020303" pitchFamily="18" charset="0"/>
              </a:rPr>
              <a:t>JÚN</a:t>
            </a:r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BBE25CD2-D6CE-1F56-F07D-C04134776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5042"/>
            <a:ext cx="10515600" cy="4455218"/>
          </a:xfrm>
          <a:effectLst>
            <a:glow rad="622300">
              <a:srgbClr val="FFC000"/>
            </a:glow>
          </a:effectLst>
        </p:spPr>
      </p:pic>
    </p:spTree>
    <p:extLst>
      <p:ext uri="{BB962C8B-B14F-4D97-AF65-F5344CB8AC3E}">
        <p14:creationId xmlns:p14="http://schemas.microsoft.com/office/powerpoint/2010/main" val="59151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4066E-78DA-A08E-F365-90DAFF7A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882" y="5450774"/>
            <a:ext cx="1912917" cy="201881"/>
          </a:xfrm>
          <a:effectLst>
            <a:glow rad="1346200">
              <a:srgbClr val="FFC000">
                <a:alpha val="73000"/>
              </a:srgbClr>
            </a:glow>
          </a:effectLst>
        </p:spPr>
        <p:txBody>
          <a:bodyPr vert="wordArtVert">
            <a:normAutofit fontScale="90000"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JÚN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25C11E3-5773-A0F8-68D9-90138BEB1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8" y="685229"/>
            <a:ext cx="7469579" cy="5656193"/>
          </a:xfrm>
          <a:effectLst>
            <a:glow rad="939800">
              <a:srgbClr val="FFC000">
                <a:alpha val="76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0644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C30F1B-7FBA-6A64-C82C-EAB0B9E5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3" y="5949538"/>
            <a:ext cx="10926288" cy="593766"/>
          </a:xfrm>
        </p:spPr>
        <p:txBody>
          <a:bodyPr>
            <a:noAutofit/>
          </a:bodyPr>
          <a:lstStyle/>
          <a:p>
            <a:pPr algn="r"/>
            <a:r>
              <a:rPr lang="sk-SK" b="1" dirty="0">
                <a:latin typeface="Georgia" panose="02040502050405020303" pitchFamily="18" charset="0"/>
              </a:rPr>
              <a:t>JÚN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67E82FCA-95BA-98DE-B70D-53432C51C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1" y="958727"/>
            <a:ext cx="10564897" cy="4646426"/>
          </a:xfrm>
          <a:effectLst>
            <a:glow rad="635000">
              <a:srgbClr val="FFC000"/>
            </a:glow>
          </a:effectLst>
        </p:spPr>
      </p:pic>
    </p:spTree>
    <p:extLst>
      <p:ext uri="{BB962C8B-B14F-4D97-AF65-F5344CB8AC3E}">
        <p14:creationId xmlns:p14="http://schemas.microsoft.com/office/powerpoint/2010/main" val="354590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47352-0B4C-8305-2E1F-3FE75433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386" y="831272"/>
            <a:ext cx="1770413" cy="6662057"/>
          </a:xfrm>
        </p:spPr>
        <p:txBody>
          <a:bodyPr vert="wordArtVert">
            <a:normAutofit/>
          </a:bodyPr>
          <a:lstStyle/>
          <a:p>
            <a:r>
              <a:rPr lang="sk-SK" b="1" dirty="0">
                <a:latin typeface="Georgia" panose="02040502050405020303" pitchFamily="18" charset="0"/>
              </a:rPr>
              <a:t>VČIELKY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97889B2E-EABD-BE99-086F-157CEA841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21926"/>
            <a:ext cx="7908965" cy="5814147"/>
          </a:xfrm>
          <a:noFill/>
          <a:ln>
            <a:solidFill>
              <a:srgbClr val="E6E6E6"/>
            </a:solidFill>
          </a:ln>
          <a:effectLst>
            <a:glow rad="393700">
              <a:srgbClr val="FF0000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39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CB85E-619F-426D-810C-36AF875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6818"/>
          </a:xfrm>
        </p:spPr>
        <p:txBody>
          <a:bodyPr/>
          <a:lstStyle/>
          <a:p>
            <a:r>
              <a:rPr lang="sk-SK" dirty="0"/>
              <a:t>                                </a:t>
            </a:r>
            <a:r>
              <a:rPr lang="sk-SK" sz="3600" b="1" dirty="0">
                <a:latin typeface="Georgia" panose="02040502050405020303" pitchFamily="18" charset="0"/>
              </a:rPr>
              <a:t>FILIPKO</a:t>
            </a:r>
          </a:p>
        </p:txBody>
      </p:sp>
      <p:pic>
        <p:nvPicPr>
          <p:cNvPr id="13" name="Zástupný objekt pre obsah 11">
            <a:extLst>
              <a:ext uri="{FF2B5EF4-FFF2-40B4-BE49-F238E27FC236}">
                <a16:creationId xmlns:a16="http://schemas.microsoft.com/office/drawing/2014/main" id="{3A84FCC6-72C7-5863-453A-5E0DA0649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93" y="1027906"/>
            <a:ext cx="2900892" cy="4351338"/>
          </a:xfr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594CDCEC-37EC-4C83-8B80-8A9F4A45CF06}"/>
              </a:ext>
            </a:extLst>
          </p:cNvPr>
          <p:cNvSpPr txBox="1"/>
          <p:nvPr/>
        </p:nvSpPr>
        <p:spPr>
          <a:xfrm>
            <a:off x="8599122" y="5579005"/>
            <a:ext cx="341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   </a:t>
            </a:r>
            <a:r>
              <a:rPr lang="sk-SK" sz="3600" b="1" dirty="0">
                <a:latin typeface="Georgia" panose="02040502050405020303" pitchFamily="18" charset="0"/>
              </a:rPr>
              <a:t>ANEŽKA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E2A79D75-00DC-4080-B912-014951A91F13}"/>
              </a:ext>
            </a:extLst>
          </p:cNvPr>
          <p:cNvSpPr/>
          <p:nvPr/>
        </p:nvSpPr>
        <p:spPr>
          <a:xfrm>
            <a:off x="715993" y="5025007"/>
            <a:ext cx="3231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/>
              <a:t>  </a:t>
            </a:r>
            <a:r>
              <a:rPr lang="sk-SK" sz="3600" b="1" dirty="0">
                <a:latin typeface="Georgia" panose="02040502050405020303" pitchFamily="18" charset="0"/>
              </a:rPr>
              <a:t>  DOMINIKA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06E551F3-A27D-C4C2-CD49-64AB4DA2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117" y="1140046"/>
            <a:ext cx="2826132" cy="4239198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C3AEACD-F6EB-47A0-FE7D-56718278B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211" y="1782038"/>
            <a:ext cx="2826131" cy="432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36ECF-6DBD-4019-8620-6059FCF8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516" y="4953117"/>
            <a:ext cx="6248283" cy="483717"/>
          </a:xfrm>
        </p:spPr>
        <p:txBody>
          <a:bodyPr>
            <a:no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NELKA</a:t>
            </a:r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4F9FE422-817A-1013-2D24-417027944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8" y="880800"/>
            <a:ext cx="2900892" cy="4351338"/>
          </a:xfr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1E566E9-8092-40C0-9495-87000A251544}"/>
              </a:ext>
            </a:extLst>
          </p:cNvPr>
          <p:cNvSpPr txBox="1"/>
          <p:nvPr/>
        </p:nvSpPr>
        <p:spPr>
          <a:xfrm>
            <a:off x="855677" y="4267201"/>
            <a:ext cx="3309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/>
          </a:p>
          <a:p>
            <a:endParaRPr lang="sk-SK" sz="3600" b="1" dirty="0">
              <a:latin typeface="Georgia" panose="02040502050405020303" pitchFamily="18" charset="0"/>
            </a:endParaRPr>
          </a:p>
          <a:p>
            <a:r>
              <a:rPr lang="sk-SK" sz="3600" b="1" dirty="0">
                <a:latin typeface="Georgia" panose="02040502050405020303" pitchFamily="18" charset="0"/>
              </a:rPr>
              <a:t>MATTEJKO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89B57FEC-02A7-4D3B-A47F-7DF02C2BB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679" y="424061"/>
            <a:ext cx="2910642" cy="436515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53FFA26A-B63D-4CF5-B1CB-70F1368E85B0}"/>
              </a:ext>
            </a:extLst>
          </p:cNvPr>
          <p:cNvSpPr txBox="1"/>
          <p:nvPr/>
        </p:nvSpPr>
        <p:spPr>
          <a:xfrm>
            <a:off x="8644368" y="5436834"/>
            <a:ext cx="330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SABÍNKA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9C8510ED-30A2-7C14-C2C6-AC8D01F1B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30" y="880800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0A90C-48BB-89F3-3844-84A3028C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7840"/>
            <a:ext cx="10515600" cy="950976"/>
          </a:xfrm>
        </p:spPr>
        <p:txBody>
          <a:bodyPr>
            <a:normAutofit fontScale="90000"/>
          </a:bodyPr>
          <a:lstStyle/>
          <a:p>
            <a:r>
              <a:rPr lang="sk-SK" dirty="0"/>
              <a:t> </a:t>
            </a:r>
            <a:r>
              <a:rPr lang="sk-SK" sz="4000" b="1" dirty="0">
                <a:latin typeface="Georgia" panose="02040502050405020303" pitchFamily="18" charset="0"/>
              </a:rPr>
              <a:t>LAURINKA</a:t>
            </a:r>
            <a:r>
              <a:rPr lang="sk-SK" sz="4000" dirty="0"/>
              <a:t> </a:t>
            </a:r>
            <a:r>
              <a:rPr lang="sk-SK" dirty="0"/>
              <a:t>         </a:t>
            </a:r>
            <a:r>
              <a:rPr lang="sk-SK" sz="4000" b="1" dirty="0">
                <a:latin typeface="Georgia" panose="02040502050405020303" pitchFamily="18" charset="0"/>
              </a:rPr>
              <a:t>TOMÁŠKO         VIVIENKA</a:t>
            </a:r>
            <a:br>
              <a:rPr lang="sk-SK" sz="4400" b="1" dirty="0">
                <a:latin typeface="Georgia" panose="02040502050405020303" pitchFamily="18" charset="0"/>
              </a:rPr>
            </a:b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023D7E1-25F2-239F-F9D7-B8EEFBC34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4845"/>
            <a:ext cx="3070975" cy="460739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A087932-9AFE-EF3A-5232-1DE988B9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512" y="755777"/>
            <a:ext cx="3070975" cy="460646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58AD020-80F8-A02E-F19F-455FEEA9E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98" y="755777"/>
            <a:ext cx="3070402" cy="46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8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1DEE2-AE4D-48EA-9655-2B591456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458" y="365125"/>
            <a:ext cx="3117845" cy="5758171"/>
          </a:xfrm>
        </p:spPr>
        <p:txBody>
          <a:bodyPr>
            <a:normAutofit/>
          </a:bodyPr>
          <a:lstStyle/>
          <a:p>
            <a:endParaRPr lang="sk-SK" sz="2800" dirty="0">
              <a:latin typeface="+mn-lt"/>
            </a:endParaRPr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462BF53D-73C5-406B-BD4A-7BC5AF898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4" y="734704"/>
            <a:ext cx="3053703" cy="4580128"/>
          </a:xfr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1715807-0116-4989-8887-9DB48FB67E7E}"/>
              </a:ext>
            </a:extLst>
          </p:cNvPr>
          <p:cNvSpPr txBox="1"/>
          <p:nvPr/>
        </p:nvSpPr>
        <p:spPr>
          <a:xfrm>
            <a:off x="950976" y="4922967"/>
            <a:ext cx="433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</a:t>
            </a:r>
          </a:p>
          <a:p>
            <a:endParaRPr lang="sk-SK" sz="3600" b="1" dirty="0">
              <a:latin typeface="Georgia" panose="02040502050405020303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7992182-0A6F-4C88-938A-4C041674FE98}"/>
              </a:ext>
            </a:extLst>
          </p:cNvPr>
          <p:cNvSpPr txBox="1"/>
          <p:nvPr/>
        </p:nvSpPr>
        <p:spPr>
          <a:xfrm>
            <a:off x="1014984" y="4487146"/>
            <a:ext cx="7379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>
              <a:latin typeface="Georgia" panose="02040502050405020303" pitchFamily="18" charset="0"/>
            </a:endParaRPr>
          </a:p>
          <a:p>
            <a:r>
              <a:rPr lang="sk-SK" sz="3600" b="1" dirty="0">
                <a:latin typeface="Georgia" panose="02040502050405020303" pitchFamily="18" charset="0"/>
              </a:rPr>
              <a:t>  </a:t>
            </a:r>
          </a:p>
          <a:p>
            <a:r>
              <a:rPr lang="sk-SK" sz="3600" b="1" dirty="0">
                <a:latin typeface="Georgia" panose="02040502050405020303" pitchFamily="18" charset="0"/>
              </a:rPr>
              <a:t> JURKO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4EF840D-3967-48E8-B0CA-C066BF7F838D}"/>
              </a:ext>
            </a:extLst>
          </p:cNvPr>
          <p:cNvSpPr txBox="1"/>
          <p:nvPr/>
        </p:nvSpPr>
        <p:spPr>
          <a:xfrm rot="10800000" flipV="1">
            <a:off x="4479953" y="5529542"/>
            <a:ext cx="746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   MIŠKO                ADAMKO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1925FA9-DD41-45BB-A6FC-02D824590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987" y="731078"/>
            <a:ext cx="3053702" cy="458055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D4154B0-5B8A-D076-7AAF-399361D3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449" y="783756"/>
            <a:ext cx="3053702" cy="45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6C65-318E-4E5B-A654-7A8C7E9B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75" y="406857"/>
            <a:ext cx="10291224" cy="2144319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VIVIENKA</a:t>
            </a:r>
            <a:br>
              <a:rPr lang="sk-SK" sz="3200" b="1" dirty="0">
                <a:latin typeface="Georgia" panose="02040502050405020303" pitchFamily="18" charset="0"/>
              </a:rPr>
            </a:br>
            <a:endParaRPr lang="sk-SK" sz="3200" dirty="0">
              <a:latin typeface="+mn-lt"/>
            </a:endParaRPr>
          </a:p>
        </p:txBody>
      </p:sp>
      <p:pic>
        <p:nvPicPr>
          <p:cNvPr id="13" name="Zástupný objekt pre obsah 8">
            <a:extLst>
              <a:ext uri="{FF2B5EF4-FFF2-40B4-BE49-F238E27FC236}">
                <a16:creationId xmlns:a16="http://schemas.microsoft.com/office/drawing/2014/main" id="{11F2654C-B8A5-4393-B7EB-F0C9D83B4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732419"/>
            <a:ext cx="3011428" cy="4517143"/>
          </a:xfr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FC6F72FA-4DF2-4AF9-AFF0-46B646B6338C}"/>
              </a:ext>
            </a:extLst>
          </p:cNvPr>
          <p:cNvSpPr txBox="1"/>
          <p:nvPr/>
        </p:nvSpPr>
        <p:spPr>
          <a:xfrm>
            <a:off x="1728216" y="1732420"/>
            <a:ext cx="2553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</a:t>
            </a:r>
          </a:p>
          <a:p>
            <a:r>
              <a:rPr lang="sk-SK" sz="3600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6784891-A297-4954-A4C2-D1769611CFE4}"/>
              </a:ext>
            </a:extLst>
          </p:cNvPr>
          <p:cNvSpPr txBox="1"/>
          <p:nvPr/>
        </p:nvSpPr>
        <p:spPr>
          <a:xfrm>
            <a:off x="4326833" y="965823"/>
            <a:ext cx="749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 DÁRIUSKO        NIKOLASKO     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811EBC10-7362-4C1B-A1EB-2FC9ECF0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701" y="1732419"/>
            <a:ext cx="3011429" cy="451714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6D485D2-0C9B-2156-D506-9D4E105C5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011" y="1732419"/>
            <a:ext cx="3011429" cy="45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075F0C4F-2FF2-428C-A121-E0A67CA235BD}"/>
              </a:ext>
            </a:extLst>
          </p:cNvPr>
          <p:cNvSpPr txBox="1"/>
          <p:nvPr/>
        </p:nvSpPr>
        <p:spPr>
          <a:xfrm>
            <a:off x="907362" y="5050172"/>
            <a:ext cx="750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>
              <a:latin typeface="Georgia" panose="02040502050405020303" pitchFamily="18" charset="0"/>
            </a:endParaRPr>
          </a:p>
          <a:p>
            <a:r>
              <a:rPr lang="sk-SK" sz="3600" b="1" dirty="0">
                <a:latin typeface="Georgia" panose="02040502050405020303" pitchFamily="18" charset="0"/>
              </a:rPr>
              <a:t>NATÁLKA         NIKOLASKO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4BBABB4-ABD0-402D-BB25-2586F82E9D73}"/>
              </a:ext>
            </a:extLst>
          </p:cNvPr>
          <p:cNvSpPr txBox="1"/>
          <p:nvPr/>
        </p:nvSpPr>
        <p:spPr>
          <a:xfrm>
            <a:off x="8229177" y="5050172"/>
            <a:ext cx="4331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>
              <a:latin typeface="Georgia" panose="02040502050405020303" pitchFamily="18" charset="0"/>
            </a:endParaRPr>
          </a:p>
          <a:p>
            <a:r>
              <a:rPr lang="sk-SK" sz="3600" b="1" dirty="0">
                <a:latin typeface="Georgia" panose="02040502050405020303" pitchFamily="18" charset="0"/>
              </a:rPr>
              <a:t> DOMINIKA</a:t>
            </a:r>
          </a:p>
        </p:txBody>
      </p:sp>
      <p:pic>
        <p:nvPicPr>
          <p:cNvPr id="21" name="Zástupný objekt pre obsah 20">
            <a:extLst>
              <a:ext uri="{FF2B5EF4-FFF2-40B4-BE49-F238E27FC236}">
                <a16:creationId xmlns:a16="http://schemas.microsoft.com/office/drawing/2014/main" id="{B4368207-F476-46A5-A749-0219EC79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975" y="1019914"/>
            <a:ext cx="3011429" cy="451714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851F44C-6532-8C0E-C41D-6487E1C23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2" y="978509"/>
            <a:ext cx="3026841" cy="454026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D020BFC-1CC1-7741-E2D4-C5032A7A3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08" y="1019914"/>
            <a:ext cx="3011430" cy="45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7B725-88C0-4CDF-8016-6474534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4" y="1124748"/>
            <a:ext cx="6829925" cy="1726736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DOVIDENIA</a:t>
            </a:r>
            <a:br>
              <a:rPr lang="sk-SK" sz="3600" b="1" dirty="0">
                <a:latin typeface="Georgia" panose="02040502050405020303" pitchFamily="18" charset="0"/>
              </a:rPr>
            </a:br>
            <a:r>
              <a:rPr lang="sk-SK" sz="3600" b="1" dirty="0">
                <a:latin typeface="Georgia" panose="02040502050405020303" pitchFamily="18" charset="0"/>
              </a:rPr>
              <a:t> </a:t>
            </a:r>
            <a:endParaRPr lang="sk-SK" sz="2800" b="1" dirty="0">
              <a:latin typeface="Georgia" panose="020405020504050203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26C0D0-E664-44C7-8B92-BB93A304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079" y="2338197"/>
            <a:ext cx="1990204" cy="23028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sk-SK" sz="3200" b="1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sk-SK" sz="7200" b="1" dirty="0"/>
          </a:p>
          <a:p>
            <a:pPr marL="0" indent="0" algn="ctr">
              <a:buNone/>
            </a:pPr>
            <a:endParaRPr lang="sk-SK" sz="5000" b="1" dirty="0"/>
          </a:p>
          <a:p>
            <a:pPr marL="0" indent="0" algn="ctr">
              <a:buNone/>
            </a:pPr>
            <a:r>
              <a:rPr lang="sk-SK" sz="2400" b="1" dirty="0">
                <a:latin typeface="Georgia" panose="02040502050405020303" pitchFamily="18" charset="0"/>
              </a:rPr>
              <a:t>ŠKOLA VOLÁ</a:t>
            </a:r>
          </a:p>
        </p:txBody>
      </p:sp>
      <p:pic>
        <p:nvPicPr>
          <p:cNvPr id="28" name="Zástupný objekt pre obsah 27">
            <a:extLst>
              <a:ext uri="{FF2B5EF4-FFF2-40B4-BE49-F238E27FC236}">
                <a16:creationId xmlns:a16="http://schemas.microsoft.com/office/drawing/2014/main" id="{B5D07C1C-3D1E-48F1-BDEA-949EBEE831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8713" y="615457"/>
            <a:ext cx="1095375" cy="1643063"/>
          </a:xfrm>
        </p:spPr>
      </p:pic>
      <p:pic>
        <p:nvPicPr>
          <p:cNvPr id="38" name="Zástupný objekt pre obsah 37">
            <a:extLst>
              <a:ext uri="{FF2B5EF4-FFF2-40B4-BE49-F238E27FC236}">
                <a16:creationId xmlns:a16="http://schemas.microsoft.com/office/drawing/2014/main" id="{CCF300D3-0373-4AF6-BAA9-2BF1EAF818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247" y="615457"/>
            <a:ext cx="1106488" cy="1658937"/>
          </a:xfr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54D6F2B0-B2FB-4902-A8EB-0ED4F5C026AF}"/>
              </a:ext>
            </a:extLst>
          </p:cNvPr>
          <p:cNvSpPr txBox="1"/>
          <p:nvPr/>
        </p:nvSpPr>
        <p:spPr>
          <a:xfrm>
            <a:off x="4848858" y="398006"/>
            <a:ext cx="226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800" b="1" dirty="0">
              <a:latin typeface="Georgia" panose="02040502050405020303" pitchFamily="18" charset="0"/>
            </a:endParaRPr>
          </a:p>
          <a:p>
            <a:r>
              <a:rPr lang="sk-SK" sz="2800" b="1" dirty="0">
                <a:latin typeface="Georgia" panose="02040502050405020303" pitchFamily="18" charset="0"/>
              </a:rPr>
              <a:t>2022/2023</a:t>
            </a:r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7271AC13-77FB-4CE3-AF4A-59186B867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5472" y="601840"/>
            <a:ext cx="1095087" cy="1642326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F487D608-4FEC-497E-9676-507ED549E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92" y="2768699"/>
            <a:ext cx="1099263" cy="1648895"/>
          </a:xfrm>
          <a:prstGeom prst="rect">
            <a:avLst/>
          </a:prstGeom>
        </p:spPr>
      </p:pic>
      <p:pic>
        <p:nvPicPr>
          <p:cNvPr id="40" name="Obrázok 39">
            <a:extLst>
              <a:ext uri="{FF2B5EF4-FFF2-40B4-BE49-F238E27FC236}">
                <a16:creationId xmlns:a16="http://schemas.microsoft.com/office/drawing/2014/main" id="{C85A9EFB-AECF-4A41-B54C-40209C77A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3168" y="4790048"/>
            <a:ext cx="1094883" cy="1642325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ECEA2DB2-4808-493A-BE5F-1F7EB3A65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660" y="2776682"/>
            <a:ext cx="1094883" cy="1642325"/>
          </a:xfrm>
          <a:prstGeom prst="rect">
            <a:avLst/>
          </a:prstGeom>
        </p:spPr>
      </p:pic>
      <p:pic>
        <p:nvPicPr>
          <p:cNvPr id="46" name="Obrázok 45">
            <a:extLst>
              <a:ext uri="{FF2B5EF4-FFF2-40B4-BE49-F238E27FC236}">
                <a16:creationId xmlns:a16="http://schemas.microsoft.com/office/drawing/2014/main" id="{38D086BB-A727-4434-A652-5BD4B4F08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949" y="4790048"/>
            <a:ext cx="1106494" cy="165974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EB9FC06-8005-42B7-9CD5-0206BAB4D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57945" y="4820505"/>
            <a:ext cx="1094883" cy="16423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6DB9C02-5504-4CBC-8BB7-DEDFE284B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8150" y="2768699"/>
            <a:ext cx="1097834" cy="1646751"/>
          </a:xfrm>
          <a:prstGeom prst="rect">
            <a:avLst/>
          </a:prstGeom>
        </p:spPr>
      </p:pic>
      <p:pic>
        <p:nvPicPr>
          <p:cNvPr id="23" name="Zástupný objekt pre obsah 11">
            <a:extLst>
              <a:ext uri="{FF2B5EF4-FFF2-40B4-BE49-F238E27FC236}">
                <a16:creationId xmlns:a16="http://schemas.microsoft.com/office/drawing/2014/main" id="{362A820F-FE52-C542-669E-90B39D340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" y="568534"/>
            <a:ext cx="1114435" cy="1671991"/>
          </a:xfrm>
          <a:prstGeom prst="rect">
            <a:avLst/>
          </a:prstGeom>
        </p:spPr>
      </p:pic>
      <p:pic>
        <p:nvPicPr>
          <p:cNvPr id="26" name="Zástupný objekt pre obsah 11">
            <a:extLst>
              <a:ext uri="{FF2B5EF4-FFF2-40B4-BE49-F238E27FC236}">
                <a16:creationId xmlns:a16="http://schemas.microsoft.com/office/drawing/2014/main" id="{CCA68894-144F-26FC-ED84-14B802BF6C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5997" y="601840"/>
            <a:ext cx="1144706" cy="1717060"/>
          </a:xfrm>
          <a:prstGeom prst="rect">
            <a:avLst/>
          </a:prstGeom>
        </p:spPr>
      </p:pic>
      <p:pic>
        <p:nvPicPr>
          <p:cNvPr id="27" name="Zástupný objekt pre obsah 37">
            <a:extLst>
              <a:ext uri="{FF2B5EF4-FFF2-40B4-BE49-F238E27FC236}">
                <a16:creationId xmlns:a16="http://schemas.microsoft.com/office/drawing/2014/main" id="{0D4447EB-0A0B-71E3-60B3-81D131A3E2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273" y="2773635"/>
            <a:ext cx="1103207" cy="1654811"/>
          </a:xfrm>
          <a:prstGeom prst="rect">
            <a:avLst/>
          </a:prstGeom>
        </p:spPr>
      </p:pic>
      <p:pic>
        <p:nvPicPr>
          <p:cNvPr id="29" name="Zástupný objekt pre obsah 27">
            <a:extLst>
              <a:ext uri="{FF2B5EF4-FFF2-40B4-BE49-F238E27FC236}">
                <a16:creationId xmlns:a16="http://schemas.microsoft.com/office/drawing/2014/main" id="{40009F88-4029-BB05-4530-3A7DE674A0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2434" y="593808"/>
            <a:ext cx="1094884" cy="1642326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09AD3AEE-DBB4-015C-6F55-A807A0C215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7081" y="2768323"/>
            <a:ext cx="1094985" cy="1642325"/>
          </a:xfrm>
          <a:prstGeom prst="rect">
            <a:avLst/>
          </a:prstGeom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56EA326F-57D3-C742-F01E-654AAB51C5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29" y="4820505"/>
            <a:ext cx="1106494" cy="1659742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FCE86066-AE8C-91DE-4A88-EAA300D8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065" y="2762203"/>
            <a:ext cx="1106494" cy="16597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23DB529-C156-32EC-245E-D519B9AD8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264" y="4823349"/>
            <a:ext cx="1036143" cy="162644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D9F2B59-F68F-D5F5-75BE-95A3812884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3197" y="4809898"/>
            <a:ext cx="1106493" cy="1656542"/>
          </a:xfrm>
          <a:prstGeom prst="rect">
            <a:avLst/>
          </a:prstGeom>
        </p:spPr>
      </p:pic>
      <p:pic>
        <p:nvPicPr>
          <p:cNvPr id="25" name="Picture 2" descr="650 Great Pčelice ideas in 2022 | bee theme, bee, bee themed classroom">
            <a:extLst>
              <a:ext uri="{FF2B5EF4-FFF2-40B4-BE49-F238E27FC236}">
                <a16:creationId xmlns:a16="http://schemas.microsoft.com/office/drawing/2014/main" id="{A71123A3-CBC3-8D14-9820-C8CA4B79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34" y="2344073"/>
            <a:ext cx="1174189" cy="148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0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78</Words>
  <Application>Microsoft Office PowerPoint</Application>
  <PresentationFormat>Širokouhlá</PresentationFormat>
  <Paragraphs>50</Paragraphs>
  <Slides>23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Motív balíka Office</vt:lpstr>
      <vt:lpstr>MATERSKÁ ŠKOLA  KOMJATNÁ</vt:lpstr>
      <vt:lpstr>          TOMÁŠKO </vt:lpstr>
      <vt:lpstr>                                FILIPKO</vt:lpstr>
      <vt:lpstr>NELKA</vt:lpstr>
      <vt:lpstr> LAURINKA          TOMÁŠKO         VIVIENKA </vt:lpstr>
      <vt:lpstr>Prezentácia programu PowerPoint</vt:lpstr>
      <vt:lpstr>VIVIENKA </vt:lpstr>
      <vt:lpstr>Prezentácia programu PowerPoint</vt:lpstr>
      <vt:lpstr>DOVIDENIA  </vt:lpstr>
      <vt:lpstr>To sme my</vt:lpstr>
      <vt:lpstr>SEPTEMBER</vt:lpstr>
      <vt:lpstr>OKTÓBER</vt:lpstr>
      <vt:lpstr>NOVEMBER</vt:lpstr>
      <vt:lpstr>DECEMBER</vt:lpstr>
      <vt:lpstr>JANUÁR</vt:lpstr>
      <vt:lpstr>FEBRUÁR</vt:lpstr>
      <vt:lpstr>MAREC</vt:lpstr>
      <vt:lpstr>APRÍL</vt:lpstr>
      <vt:lpstr>MÁJ</vt:lpstr>
      <vt:lpstr>JÚN</vt:lpstr>
      <vt:lpstr>JÚN</vt:lpstr>
      <vt:lpstr>JÚN</vt:lpstr>
      <vt:lpstr>VČIELKY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MATERSKÁ ŠKOLA  KOMJATNÁ</dc:title>
  <dc:creator>skuta</dc:creator>
  <cp:lastModifiedBy>Miroslav Škuta</cp:lastModifiedBy>
  <cp:revision>35</cp:revision>
  <dcterms:created xsi:type="dcterms:W3CDTF">2019-06-22T20:10:00Z</dcterms:created>
  <dcterms:modified xsi:type="dcterms:W3CDTF">2022-06-28T18:09:11Z</dcterms:modified>
</cp:coreProperties>
</file>