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74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90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03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87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65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58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6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86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48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88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02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B896-2EAD-49E7-A50D-0EF892A32CC2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1CE4-3C86-4E9F-B3FF-CF4888F83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1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5825" cy="69568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902994"/>
            <a:ext cx="2286130" cy="18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0">
        <p15:prstTrans prst="fallOver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nak, zdjęcie, kobieta, trzymający&#10;&#10;Opis wygenerowany automatycznie">
            <a:extLst>
              <a:ext uri="{FF2B5EF4-FFF2-40B4-BE49-F238E27FC236}">
                <a16:creationId xmlns:a16="http://schemas.microsoft.com/office/drawing/2014/main" xmlns="" id="{87FCA620-D4EC-4915-845C-C265715F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0" b="43544"/>
          <a:stretch/>
        </p:blipFill>
        <p:spPr>
          <a:xfrm>
            <a:off x="2609382" y="3088764"/>
            <a:ext cx="5990090" cy="29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14" y="-73307"/>
            <a:ext cx="12365305" cy="6940845"/>
          </a:xfrm>
        </p:spPr>
      </p:pic>
      <p:pic>
        <p:nvPicPr>
          <p:cNvPr id="5" name="Obraz 4" descr="Obraz zawierający osoba, pozujący, stojące, kobieta&#10;&#10;Opis wygenerowany automatycznie">
            <a:extLst>
              <a:ext uri="{FF2B5EF4-FFF2-40B4-BE49-F238E27FC236}">
                <a16:creationId xmlns:a16="http://schemas.microsoft.com/office/drawing/2014/main" xmlns="" id="{266D3C4E-689E-4095-B836-E9FF4067E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" y="309309"/>
            <a:ext cx="1968500" cy="2624667"/>
          </a:xfrm>
          <a:prstGeom prst="rect">
            <a:avLst/>
          </a:prstGeom>
        </p:spPr>
      </p:pic>
      <p:pic>
        <p:nvPicPr>
          <p:cNvPr id="6" name="Obraz 5" descr="Obraz zawierający zdjęcie, duży, wiszące, znak&#10;&#10;Opis wygenerowany automatycznie">
            <a:extLst>
              <a:ext uri="{FF2B5EF4-FFF2-40B4-BE49-F238E27FC236}">
                <a16:creationId xmlns:a16="http://schemas.microsoft.com/office/drawing/2014/main" xmlns="" id="{7BC7FDCB-DB0B-4D1A-8E9A-173BC48EF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74" y="309309"/>
            <a:ext cx="1968500" cy="2694875"/>
          </a:xfrm>
          <a:prstGeom prst="rect">
            <a:avLst/>
          </a:prstGeom>
        </p:spPr>
      </p:pic>
      <p:pic>
        <p:nvPicPr>
          <p:cNvPr id="7" name="Symbol zastępczy obrazu 5" descr="Obraz zawierający osoba, kobieta, mężczyzna, siedzi&#10;&#10;Opis wygenerowany automatycznie">
            <a:extLst>
              <a:ext uri="{FF2B5EF4-FFF2-40B4-BE49-F238E27FC236}">
                <a16:creationId xmlns:a16="http://schemas.microsoft.com/office/drawing/2014/main" xmlns="" id="{99E02504-E6B5-429B-BBA8-DB39D134CD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27771"/>
          <a:stretch>
            <a:fillRect/>
          </a:stretch>
        </p:blipFill>
        <p:spPr>
          <a:xfrm>
            <a:off x="3375632" y="309309"/>
            <a:ext cx="1748126" cy="26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1" y="0"/>
            <a:ext cx="12262051" cy="687572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ewnętrzne, woda, łódź, małe&#10;&#10;Opis wygenerowany automatycznie">
            <a:extLst>
              <a:ext uri="{FF2B5EF4-FFF2-40B4-BE49-F238E27FC236}">
                <a16:creationId xmlns:a16="http://schemas.microsoft.com/office/drawing/2014/main" xmlns="" id="{0DA074B5-8A66-4101-9DAB-5159650FE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r="13750" b="5"/>
          <a:stretch/>
        </p:blipFill>
        <p:spPr>
          <a:xfrm>
            <a:off x="4239442" y="2311559"/>
            <a:ext cx="3596965" cy="3896970"/>
          </a:xfrm>
          <a:prstGeom prst="roundRect">
            <a:avLst>
              <a:gd name="adj" fmla="val 0"/>
            </a:avLst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3729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09"/>
            <a:ext cx="12192000" cy="6845059"/>
          </a:xfrm>
        </p:spPr>
      </p:pic>
      <p:pic>
        <p:nvPicPr>
          <p:cNvPr id="7" name="Obraz 6" descr="Obraz zawierający zewnętrzne, płot, woda, osoba&#10;&#10;Opis wygenerowany automatycznie">
            <a:extLst>
              <a:ext uri="{FF2B5EF4-FFF2-40B4-BE49-F238E27FC236}">
                <a16:creationId xmlns:a16="http://schemas.microsoft.com/office/drawing/2014/main" xmlns="" id="{22E5FA8F-E0D8-4D05-9A61-47E54C353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r="-6" b="-6"/>
          <a:stretch/>
        </p:blipFill>
        <p:spPr>
          <a:xfrm rot="20636089">
            <a:off x="7890037" y="2587916"/>
            <a:ext cx="4050552" cy="2388630"/>
          </a:xfrm>
          <a:custGeom>
            <a:avLst/>
            <a:gdLst/>
            <a:ahLst/>
            <a:cxnLst/>
            <a:rect l="l" t="t" r="r" b="b"/>
            <a:pathLst>
              <a:path w="3260981" h="1923016">
                <a:moveTo>
                  <a:pt x="0" y="0"/>
                </a:moveTo>
                <a:lnTo>
                  <a:pt x="3125162" y="0"/>
                </a:lnTo>
                <a:cubicBezTo>
                  <a:pt x="3200173" y="0"/>
                  <a:pt x="3260981" y="60685"/>
                  <a:pt x="3260981" y="135545"/>
                </a:cubicBezTo>
                <a:lnTo>
                  <a:pt x="3260981" y="1923016"/>
                </a:lnTo>
                <a:lnTo>
                  <a:pt x="0" y="1923016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359496">
            <a:off x="6141720" y="314832"/>
            <a:ext cx="5644896" cy="69100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Jeśli to tylko możliwe!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Obraz 4" descr="Obraz zawierający zewnętrzne, trawa, budynek, park&#10;&#10;Opis wygenerowany automatycznie">
            <a:extLst>
              <a:ext uri="{FF2B5EF4-FFF2-40B4-BE49-F238E27FC236}">
                <a16:creationId xmlns:a16="http://schemas.microsoft.com/office/drawing/2014/main" xmlns="" id="{D0B329AD-4207-4C64-8CA4-D59E585C2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2" b="2"/>
          <a:stretch/>
        </p:blipFill>
        <p:spPr>
          <a:xfrm rot="20730008">
            <a:off x="381609" y="2773707"/>
            <a:ext cx="3968060" cy="2325765"/>
          </a:xfrm>
          <a:custGeom>
            <a:avLst/>
            <a:gdLst/>
            <a:ahLst/>
            <a:cxnLst/>
            <a:rect l="l" t="t" r="r" b="b"/>
            <a:pathLst>
              <a:path w="3260981" h="3582434">
                <a:moveTo>
                  <a:pt x="0" y="0"/>
                </a:moveTo>
                <a:lnTo>
                  <a:pt x="3260981" y="0"/>
                </a:lnTo>
                <a:lnTo>
                  <a:pt x="3260981" y="3446890"/>
                </a:lnTo>
                <a:cubicBezTo>
                  <a:pt x="3260981" y="3521749"/>
                  <a:pt x="3200173" y="3582434"/>
                  <a:pt x="3125162" y="3582434"/>
                </a:cubicBezTo>
                <a:lnTo>
                  <a:pt x="0" y="3582434"/>
                </a:lnTo>
                <a:close/>
              </a:path>
            </a:pathLst>
          </a:custGeom>
        </p:spPr>
      </p:pic>
      <p:pic>
        <p:nvPicPr>
          <p:cNvPr id="6" name="Obraz 5" descr="Obraz zawierający osoba, grupa, osoby, pozujący&#10;&#10;Opis wygenerowany automatycznie">
            <a:extLst>
              <a:ext uri="{FF2B5EF4-FFF2-40B4-BE49-F238E27FC236}">
                <a16:creationId xmlns:a16="http://schemas.microsoft.com/office/drawing/2014/main" xmlns="" id="{D80AE65B-9682-4EF6-B6BD-6D9D086A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0" r="-6" b="4099"/>
          <a:stretch/>
        </p:blipFill>
        <p:spPr>
          <a:xfrm rot="815672">
            <a:off x="3842219" y="3403404"/>
            <a:ext cx="4507561" cy="2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392" cy="6862985"/>
          </a:xfrm>
        </p:spPr>
      </p:pic>
      <p:pic>
        <p:nvPicPr>
          <p:cNvPr id="5" name="Symbol zastępczy zawartości 9" descr="Obraz zawierający osoba, grupa, pozujący, osoby&#10;&#10;Opis wygenerowany automatycznie">
            <a:extLst>
              <a:ext uri="{FF2B5EF4-FFF2-40B4-BE49-F238E27FC236}">
                <a16:creationId xmlns:a16="http://schemas.microsoft.com/office/drawing/2014/main" xmlns="" id="{D73D4ECA-437C-49F7-B5EE-4BA3C4843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14" y="2296398"/>
            <a:ext cx="5350892" cy="3153426"/>
          </a:xfrm>
          <a:prstGeom prst="rect">
            <a:avLst/>
          </a:prstGeom>
        </p:spPr>
      </p:pic>
      <p:pic>
        <p:nvPicPr>
          <p:cNvPr id="6" name="Symbol zastępczy zawartości 7" descr="Obraz zawierający osoba, zewnętrzne, grupa, osoby&#10;&#10;Opis wygenerowany automatycznie">
            <a:extLst>
              <a:ext uri="{FF2B5EF4-FFF2-40B4-BE49-F238E27FC236}">
                <a16:creationId xmlns:a16="http://schemas.microsoft.com/office/drawing/2014/main" xmlns="" id="{76E3FBF7-17BE-4091-9DBB-3DD466DCE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r="8789" b="3"/>
          <a:stretch/>
        </p:blipFill>
        <p:spPr>
          <a:xfrm>
            <a:off x="0" y="1857486"/>
            <a:ext cx="460740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311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3" y="-91570"/>
            <a:ext cx="12462832" cy="6949570"/>
          </a:xfrm>
        </p:spPr>
      </p:pic>
      <p:pic>
        <p:nvPicPr>
          <p:cNvPr id="5" name="Obraz 4" descr="Obraz zawierający trawa, osoba, zewnętrzne, młode&#10;&#10;Opis wygenerowany automatycznie">
            <a:extLst>
              <a:ext uri="{FF2B5EF4-FFF2-40B4-BE49-F238E27FC236}">
                <a16:creationId xmlns:a16="http://schemas.microsoft.com/office/drawing/2014/main" xmlns="" id="{A9F3588C-5E49-4645-853E-7D94388B9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42" y="3149871"/>
            <a:ext cx="3483429" cy="2957803"/>
          </a:xfrm>
          <a:prstGeom prst="rect">
            <a:avLst/>
          </a:prstGeom>
        </p:spPr>
      </p:pic>
      <p:pic>
        <p:nvPicPr>
          <p:cNvPr id="6" name="Symbol zastępczy zawartości 15" descr="Obraz zawierający osoba, telewizja, monitor, ekran&#10;&#10;Opis wygenerowany automatycznie">
            <a:extLst>
              <a:ext uri="{FF2B5EF4-FFF2-40B4-BE49-F238E27FC236}">
                <a16:creationId xmlns:a16="http://schemas.microsoft.com/office/drawing/2014/main" xmlns="" id="{13F79A24-BCB7-41DE-858F-5E7CC0806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22" y="3149870"/>
            <a:ext cx="4114608" cy="2957803"/>
          </a:xfrm>
          <a:prstGeom prst="rect">
            <a:avLst/>
          </a:prstGeom>
        </p:spPr>
      </p:pic>
      <p:pic>
        <p:nvPicPr>
          <p:cNvPr id="7" name="Obraz 6" descr="Obraz zawierający wewnątrz, osoba, trzymający, kobieta&#10;&#10;Opis wygenerowany automatycznie">
            <a:extLst>
              <a:ext uri="{FF2B5EF4-FFF2-40B4-BE49-F238E27FC236}">
                <a16:creationId xmlns:a16="http://schemas.microsoft.com/office/drawing/2014/main" xmlns="" id="{866FB9A4-D71C-439E-BC0E-400CEBC1C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1" y="3149869"/>
            <a:ext cx="4142231" cy="29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392" cy="6905089"/>
          </a:xfrm>
        </p:spPr>
      </p:pic>
      <p:pic>
        <p:nvPicPr>
          <p:cNvPr id="5" name="Obraz 4" descr="Obraz zawierający kot, okno, siedzi, czarny&#10;&#10;Opis wygenerowany automatycznie">
            <a:extLst>
              <a:ext uri="{FF2B5EF4-FFF2-40B4-BE49-F238E27FC236}">
                <a16:creationId xmlns:a16="http://schemas.microsoft.com/office/drawing/2014/main" xmlns="" id="{95625A7E-5FA5-4A93-8874-75C40887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133" y="1128121"/>
            <a:ext cx="2857605" cy="2599137"/>
          </a:xfrm>
          <a:prstGeom prst="rect">
            <a:avLst/>
          </a:prstGeom>
        </p:spPr>
      </p:pic>
      <p:pic>
        <p:nvPicPr>
          <p:cNvPr id="6" name="Obraz 5" descr="Obraz zawierający wewnątrz, zielony, stół, siedzi&#10;&#10;Opis wygenerowany automatycznie">
            <a:extLst>
              <a:ext uri="{FF2B5EF4-FFF2-40B4-BE49-F238E27FC236}">
                <a16:creationId xmlns:a16="http://schemas.microsoft.com/office/drawing/2014/main" xmlns="" id="{D3DD1794-3CE3-4D20-9119-EFEBBD95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04" y="998886"/>
            <a:ext cx="2619021" cy="28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90" y="-1"/>
            <a:ext cx="12261890" cy="6872817"/>
          </a:xfrm>
        </p:spPr>
      </p:pic>
      <p:pic>
        <p:nvPicPr>
          <p:cNvPr id="5" name="Obraz 4" descr="Obraz zawierający stół, wewnątrz, kubek, okulary&#10;&#10;Opis wygenerowany automatycznie">
            <a:extLst>
              <a:ext uri="{FF2B5EF4-FFF2-40B4-BE49-F238E27FC236}">
                <a16:creationId xmlns:a16="http://schemas.microsoft.com/office/drawing/2014/main" xmlns="" id="{CE55C95D-848D-41B0-A216-B8D76AF0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6979" b="-2"/>
          <a:stretch/>
        </p:blipFill>
        <p:spPr>
          <a:xfrm>
            <a:off x="7014063" y="2430366"/>
            <a:ext cx="3546579" cy="2624668"/>
          </a:xfrm>
          <a:prstGeom prst="rect">
            <a:avLst/>
          </a:prstGeom>
        </p:spPr>
      </p:pic>
      <p:pic>
        <p:nvPicPr>
          <p:cNvPr id="6" name="Symbol zastępczy obrazu 9" descr="Obraz zawierający sport, wewnątrz, taniec, osoba&#10;&#10;Opis wygenerowany automatycznie">
            <a:extLst>
              <a:ext uri="{FF2B5EF4-FFF2-40B4-BE49-F238E27FC236}">
                <a16:creationId xmlns:a16="http://schemas.microsoft.com/office/drawing/2014/main" xmlns="" id="{35D67DB0-B6A1-4E7C-8D76-94AF89394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>
          <a:xfrm>
            <a:off x="1705330" y="2296781"/>
            <a:ext cx="3677375" cy="27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767"/>
            <a:ext cx="12273699" cy="6939145"/>
          </a:xfrm>
        </p:spPr>
      </p:pic>
      <p:pic>
        <p:nvPicPr>
          <p:cNvPr id="5" name="Obraz 4" descr="Obraz zawierający osoba, stojące, grupa, kostium&#10;&#10;Opis wygenerowany automatycznie">
            <a:extLst>
              <a:ext uri="{FF2B5EF4-FFF2-40B4-BE49-F238E27FC236}">
                <a16:creationId xmlns:a16="http://schemas.microsoft.com/office/drawing/2014/main" xmlns="" id="{5D3DED38-CF80-442E-83DB-D055DED0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22" y="461919"/>
            <a:ext cx="4854767" cy="3637071"/>
          </a:xfrm>
          <a:prstGeom prst="rect">
            <a:avLst/>
          </a:prstGeom>
        </p:spPr>
      </p:pic>
      <p:pic>
        <p:nvPicPr>
          <p:cNvPr id="6" name="Obraz 5" descr="Obraz zawierający osoba, grupa, wewnątrz, osoby&#10;&#10;Opis wygenerowany automatycznie">
            <a:extLst>
              <a:ext uri="{FF2B5EF4-FFF2-40B4-BE49-F238E27FC236}">
                <a16:creationId xmlns:a16="http://schemas.microsoft.com/office/drawing/2014/main" xmlns="" id="{9CD03C54-A2D8-4707-9C11-C2F7E647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22" y="4134933"/>
            <a:ext cx="4854767" cy="22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3699" cy="6895179"/>
          </a:xfrm>
          <a:prstGeom prst="rect">
            <a:avLst/>
          </a:prstGeom>
        </p:spPr>
      </p:pic>
      <p:pic>
        <p:nvPicPr>
          <p:cNvPr id="5" name="Obraz 4" descr="Obraz zawierający żywność, rysunek, gra&#10;&#10;Opis wygenerowany automatycznie">
            <a:extLst>
              <a:ext uri="{FF2B5EF4-FFF2-40B4-BE49-F238E27FC236}">
                <a16:creationId xmlns:a16="http://schemas.microsoft.com/office/drawing/2014/main" xmlns="" id="{3A485AFB-5B84-4EB7-A825-FD094D39F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6" y="1367656"/>
            <a:ext cx="3949707" cy="46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152"/>
            <a:ext cx="12192001" cy="693115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zewnętrzne, budynek, droga, ulica&#10;&#10;Opis wygenerowany automatycznie">
            <a:extLst>
              <a:ext uri="{FF2B5EF4-FFF2-40B4-BE49-F238E27FC236}">
                <a16:creationId xmlns:a16="http://schemas.microsoft.com/office/drawing/2014/main" xmlns="" id="{954EE133-C0A7-4DC7-86C9-8D3F06863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2" b="2"/>
          <a:stretch/>
        </p:blipFill>
        <p:spPr>
          <a:xfrm>
            <a:off x="4061815" y="4442247"/>
            <a:ext cx="3134513" cy="19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6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647"/>
            <a:ext cx="12503658" cy="7030628"/>
          </a:xfrm>
          <a:prstGeom prst="rect">
            <a:avLst/>
          </a:prstGeom>
        </p:spPr>
      </p:pic>
      <p:pic>
        <p:nvPicPr>
          <p:cNvPr id="5" name="Symbol zastępczy zawartości 13" descr="Obraz zawierający podłoże, wewnątrz, osoba, stojące&#10;&#10;Opis wygenerowany automatycznie">
            <a:extLst>
              <a:ext uri="{FF2B5EF4-FFF2-40B4-BE49-F238E27FC236}">
                <a16:creationId xmlns:a16="http://schemas.microsoft.com/office/drawing/2014/main" xmlns="" id="{5B38D32E-B6ED-4416-BB51-8EAD46D7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8" y="2284036"/>
            <a:ext cx="5401632" cy="3598863"/>
          </a:xfrm>
          <a:prstGeom prst="rect">
            <a:avLst/>
          </a:prstGeom>
        </p:spPr>
      </p:pic>
      <p:pic>
        <p:nvPicPr>
          <p:cNvPr id="6" name="Symbol zastępczy zawartości 6" descr="Obraz zawierający trawa, pole, gracz, piłka&#10;&#10;Opis wygenerowany automatycznie">
            <a:extLst>
              <a:ext uri="{FF2B5EF4-FFF2-40B4-BE49-F238E27FC236}">
                <a16:creationId xmlns:a16="http://schemas.microsoft.com/office/drawing/2014/main" xmlns="" id="{E94C42F4-E2F4-45FD-A78A-1397A9FF6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43315"/>
          <a:stretch/>
        </p:blipFill>
        <p:spPr>
          <a:xfrm>
            <a:off x="7138533" y="2284036"/>
            <a:ext cx="3586113" cy="1747437"/>
          </a:xfrm>
          <a:prstGeom prst="rect">
            <a:avLst/>
          </a:prstGeom>
        </p:spPr>
      </p:pic>
      <p:pic>
        <p:nvPicPr>
          <p:cNvPr id="7" name="Symbol zastępczy zawartości 10" descr="Obraz zawierający wewnątrz, sufit, stół, pomieszczenie&#10;&#10;Opis wygenerowany automatycznie">
            <a:extLst>
              <a:ext uri="{FF2B5EF4-FFF2-40B4-BE49-F238E27FC236}">
                <a16:creationId xmlns:a16="http://schemas.microsoft.com/office/drawing/2014/main" xmlns="" id="{6FD47EF6-9771-4698-938E-E595944CE9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2" r="3" b="3"/>
          <a:stretch/>
        </p:blipFill>
        <p:spPr>
          <a:xfrm>
            <a:off x="7138533" y="4166432"/>
            <a:ext cx="3522556" cy="17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48"/>
            <a:ext cx="12192000" cy="6841453"/>
          </a:xfrm>
        </p:spPr>
      </p:pic>
      <p:pic>
        <p:nvPicPr>
          <p:cNvPr id="7" name="Symbol zastępczy zawartości 7" descr="Obraz zawierający stojące, zegar, osoby, tłum&#10;&#10;Opis wygenerowany automatycznie">
            <a:extLst>
              <a:ext uri="{FF2B5EF4-FFF2-40B4-BE49-F238E27FC236}">
                <a16:creationId xmlns:a16="http://schemas.microsoft.com/office/drawing/2014/main" xmlns="" id="{C1796BDA-8126-4E62-BB61-301670F1C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210" y="1523850"/>
            <a:ext cx="5901180" cy="4784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 descr="Obraz zawierający wewnątrz, stół, okno, osoba&#10;&#10;Opis wygenerowany automatycznie">
            <a:extLst>
              <a:ext uri="{FF2B5EF4-FFF2-40B4-BE49-F238E27FC236}">
                <a16:creationId xmlns:a16="http://schemas.microsoft.com/office/drawing/2014/main" xmlns="" id="{A667F365-1692-4BB3-8BA3-3436EF9DD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25147"/>
          <a:stretch/>
        </p:blipFill>
        <p:spPr>
          <a:xfrm>
            <a:off x="1123728" y="2615718"/>
            <a:ext cx="3947894" cy="3917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2D7366C8-B307-4F95-B421-01A5C8BEE0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3" b="17471"/>
          <a:stretch/>
        </p:blipFill>
        <p:spPr>
          <a:xfrm>
            <a:off x="7115885" y="834467"/>
            <a:ext cx="4031092" cy="3562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194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370" y="-70847"/>
            <a:ext cx="12343370" cy="69546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1472" y="5851525"/>
            <a:ext cx="10090607" cy="766091"/>
          </a:xfrm>
        </p:spPr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5205"/>
            <a:ext cx="2476840" cy="1968770"/>
          </a:xfrm>
        </p:spPr>
      </p:pic>
    </p:spTree>
    <p:extLst>
      <p:ext uri="{BB962C8B-B14F-4D97-AF65-F5344CB8AC3E}">
        <p14:creationId xmlns:p14="http://schemas.microsoft.com/office/powerpoint/2010/main" val="33602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15824" cy="694723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369670"/>
            <a:ext cx="3120199" cy="24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Obraz zawierający osoba, stół, wewnątrz, siedzi&#10;&#10;Opis wygenerowany automatycznie">
            <a:extLst>
              <a:ext uri="{FF2B5EF4-FFF2-40B4-BE49-F238E27FC236}">
                <a16:creationId xmlns:a16="http://schemas.microsoft.com/office/drawing/2014/main" xmlns="" id="{65B2B966-F76B-4D8D-A7A6-7402030B0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" y="2122135"/>
            <a:ext cx="5381317" cy="38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3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66"/>
            <a:ext cx="12192000" cy="6890066"/>
          </a:xfrm>
        </p:spPr>
      </p:pic>
      <p:pic>
        <p:nvPicPr>
          <p:cNvPr id="5" name="Symbol zastępczy obrazu 16" descr="Obraz zawierający podłoże, wewnątrz, stół, krzesło&#10;&#10;Opis wygenerowany automatycznie">
            <a:extLst>
              <a:ext uri="{FF2B5EF4-FFF2-40B4-BE49-F238E27FC236}">
                <a16:creationId xmlns:a16="http://schemas.microsoft.com/office/drawing/2014/main" xmlns="" id="{32A3AF50-6F9B-47A1-8158-95F5DAAB3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 b="12126"/>
          <a:stretch>
            <a:fillRect/>
          </a:stretch>
        </p:blipFill>
        <p:spPr>
          <a:xfrm>
            <a:off x="559329" y="1927522"/>
            <a:ext cx="4903871" cy="3110822"/>
          </a:xfrm>
          <a:prstGeom prst="roundRect">
            <a:avLst>
              <a:gd name="adj" fmla="val 1858"/>
            </a:avLst>
          </a:prstGeom>
        </p:spPr>
      </p:pic>
    </p:spTree>
    <p:extLst>
      <p:ext uri="{BB962C8B-B14F-4D97-AF65-F5344CB8AC3E}">
        <p14:creationId xmlns:p14="http://schemas.microsoft.com/office/powerpoint/2010/main" val="418395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4" y="0"/>
            <a:ext cx="12292584" cy="6843566"/>
          </a:xfrm>
        </p:spPr>
      </p:pic>
      <p:pic>
        <p:nvPicPr>
          <p:cNvPr id="5" name="Obraz 4" descr="Obraz zawierający pozujący, rakieta, trzymający, kobieta&#10;&#10;Opis wygenerowany automatycznie">
            <a:extLst>
              <a:ext uri="{FF2B5EF4-FFF2-40B4-BE49-F238E27FC236}">
                <a16:creationId xmlns:a16="http://schemas.microsoft.com/office/drawing/2014/main" xmlns="" id="{7FA467B7-077D-4E57-9F86-39A0C2C9F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/>
          <a:stretch/>
        </p:blipFill>
        <p:spPr>
          <a:xfrm>
            <a:off x="838200" y="1338802"/>
            <a:ext cx="5876900" cy="37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968" cy="6896026"/>
          </a:xfrm>
        </p:spPr>
      </p:pic>
      <p:pic>
        <p:nvPicPr>
          <p:cNvPr id="5" name="Symbol zastępczy obrazu 14" descr="Obraz zawierający wewnątrz, kuchnia, sufit, szafka&#10;&#10;Opis wygenerowany automatycznie">
            <a:extLst>
              <a:ext uri="{FF2B5EF4-FFF2-40B4-BE49-F238E27FC236}">
                <a16:creationId xmlns:a16="http://schemas.microsoft.com/office/drawing/2014/main" xmlns="" id="{B8EC4AF5-40E9-4BE4-AA30-B03B2B17B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2088"/>
          <a:stretch>
            <a:fillRect/>
          </a:stretch>
        </p:blipFill>
        <p:spPr>
          <a:xfrm>
            <a:off x="286582" y="365125"/>
            <a:ext cx="3092368" cy="1939362"/>
          </a:xfrm>
          <a:prstGeom prst="roundRect">
            <a:avLst>
              <a:gd name="adj" fmla="val 1858"/>
            </a:avLst>
          </a:prstGeom>
        </p:spPr>
      </p:pic>
      <p:pic>
        <p:nvPicPr>
          <p:cNvPr id="6" name="Obraz 5" descr="Obraz zawierający biblioteka, pomieszczenie, niebieski, kuchnia&#10;&#10;Opis wygenerowany automatycznie">
            <a:extLst>
              <a:ext uri="{FF2B5EF4-FFF2-40B4-BE49-F238E27FC236}">
                <a16:creationId xmlns:a16="http://schemas.microsoft.com/office/drawing/2014/main" xmlns="" id="{D8037261-94B7-4308-B658-4E533F4E8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07" y="2499771"/>
            <a:ext cx="3829313" cy="1896484"/>
          </a:xfrm>
          <a:prstGeom prst="rect">
            <a:avLst/>
          </a:prstGeom>
        </p:spPr>
      </p:pic>
      <p:pic>
        <p:nvPicPr>
          <p:cNvPr id="7" name="Symbol zastępczy obrazu 12" descr="Obraz zawierający wewnątrz, stół, kuchnia, pomieszczenie&#10;&#10;Opis wygenerowany automatycznie">
            <a:extLst>
              <a:ext uri="{FF2B5EF4-FFF2-40B4-BE49-F238E27FC236}">
                <a16:creationId xmlns:a16="http://schemas.microsoft.com/office/drawing/2014/main" xmlns="" id="{5AA586E2-F0CB-44D4-B1CC-67017A477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>
            <a:fillRect/>
          </a:stretch>
        </p:blipFill>
        <p:spPr>
          <a:xfrm>
            <a:off x="286582" y="4600084"/>
            <a:ext cx="3092368" cy="1886192"/>
          </a:xfrm>
          <a:prstGeom prst="roundRect">
            <a:avLst>
              <a:gd name="adj" fmla="val 1858"/>
            </a:avLst>
          </a:prstGeom>
        </p:spPr>
      </p:pic>
    </p:spTree>
    <p:extLst>
      <p:ext uri="{BB962C8B-B14F-4D97-AF65-F5344CB8AC3E}">
        <p14:creationId xmlns:p14="http://schemas.microsoft.com/office/powerpoint/2010/main" val="150258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-95405"/>
            <a:ext cx="12384024" cy="6953405"/>
          </a:xfrm>
        </p:spPr>
      </p:pic>
      <p:pic>
        <p:nvPicPr>
          <p:cNvPr id="5" name="Obraz 4" descr="Obraz zawierający osoba, kobieta, wewnątrz, trzymający&#10;&#10;Opis wygenerowany automatycznie">
            <a:extLst>
              <a:ext uri="{FF2B5EF4-FFF2-40B4-BE49-F238E27FC236}">
                <a16:creationId xmlns:a16="http://schemas.microsoft.com/office/drawing/2014/main" xmlns="" id="{E9C8E40B-6CFE-4A3C-A271-7E8897CF0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8" y="365125"/>
            <a:ext cx="3224915" cy="3036443"/>
          </a:xfrm>
          <a:prstGeom prst="rect">
            <a:avLst/>
          </a:prstGeom>
        </p:spPr>
      </p:pic>
      <p:pic>
        <p:nvPicPr>
          <p:cNvPr id="6" name="Obraz 5" descr="Obraz zawierający osoba, stojące, wewnątrz, pozujący&#10;&#10;Opis wygenerowany automatycznie">
            <a:extLst>
              <a:ext uri="{FF2B5EF4-FFF2-40B4-BE49-F238E27FC236}">
                <a16:creationId xmlns:a16="http://schemas.microsoft.com/office/drawing/2014/main" xmlns="" id="{D4EAF5E2-91ED-48F1-AFE5-E7C333697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14" y="2221150"/>
            <a:ext cx="2780168" cy="2799747"/>
          </a:xfrm>
          <a:prstGeom prst="rect">
            <a:avLst/>
          </a:prstGeom>
        </p:spPr>
      </p:pic>
      <p:pic>
        <p:nvPicPr>
          <p:cNvPr id="7" name="Obraz 6" descr="Obraz zawierający mężczyzna, osoba, stojące, trzymający&#10;&#10;Opis wygenerowany automatycznie">
            <a:extLst>
              <a:ext uri="{FF2B5EF4-FFF2-40B4-BE49-F238E27FC236}">
                <a16:creationId xmlns:a16="http://schemas.microsoft.com/office/drawing/2014/main" xmlns="" id="{D98ED906-604D-4A56-94F7-A6F914431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9" y="3810840"/>
            <a:ext cx="3224914" cy="22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1248" cy="6907169"/>
          </a:xfrm>
        </p:spPr>
      </p:pic>
      <p:pic>
        <p:nvPicPr>
          <p:cNvPr id="5" name="Obraz 4" descr="Obraz zawierający osoba, siedzi, mężczyzna, zdjęcie&#10;&#10;Opis wygenerowany automatycznie">
            <a:extLst>
              <a:ext uri="{FF2B5EF4-FFF2-40B4-BE49-F238E27FC236}">
                <a16:creationId xmlns:a16="http://schemas.microsoft.com/office/drawing/2014/main" xmlns="" id="{DC9FD41D-545D-4B46-9647-5E1C93881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782">
            <a:off x="1032324" y="2418277"/>
            <a:ext cx="5722601" cy="33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</Words>
  <Application>Microsoft Office PowerPoint</Application>
  <PresentationFormat>Panoramiczny</PresentationFormat>
  <Paragraphs>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Jeśli to tylko możliwe!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</dc:creator>
  <cp:lastModifiedBy>Nauczyciel</cp:lastModifiedBy>
  <cp:revision>13</cp:revision>
  <dcterms:created xsi:type="dcterms:W3CDTF">2021-03-15T16:31:24Z</dcterms:created>
  <dcterms:modified xsi:type="dcterms:W3CDTF">2021-03-18T13:26:01Z</dcterms:modified>
</cp:coreProperties>
</file>