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3A62D93C-C1D0-4C11-9B3F-ECEC27DCE0E8}"/>
              </a:ext>
            </a:extLst>
          </p:cNvPr>
          <p:cNvSpPr txBox="1"/>
          <p:nvPr/>
        </p:nvSpPr>
        <p:spPr>
          <a:xfrm>
            <a:off x="603682" y="905521"/>
            <a:ext cx="1011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Základná umelecká škola Brezová pod Bradlom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57771E8-791A-4849-B94F-4AC75D8067FA}"/>
              </a:ext>
            </a:extLst>
          </p:cNvPr>
          <p:cNvSpPr txBox="1"/>
          <p:nvPr/>
        </p:nvSpPr>
        <p:spPr>
          <a:xfrm>
            <a:off x="1571348" y="2622872"/>
            <a:ext cx="87800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4000" b="1" dirty="0">
                <a:latin typeface="Arial Rounded MT Bold" panose="020F0704030504030204" pitchFamily="34" charset="0"/>
              </a:rPr>
              <a:t>ABSOLVENTSKÁ VÝSTAVA</a:t>
            </a:r>
          </a:p>
          <a:p>
            <a:pPr algn="ctr"/>
            <a:r>
              <a:rPr lang="sk-SK" sz="4000" b="1" dirty="0">
                <a:latin typeface="Arial Rounded MT Bold" panose="020F0704030504030204" pitchFamily="34" charset="0"/>
              </a:rPr>
              <a:t>2020/2021</a:t>
            </a:r>
          </a:p>
        </p:txBody>
      </p:sp>
      <p:pic>
        <p:nvPicPr>
          <p:cNvPr id="2" name="Alvaro-Soler-Sofia">
            <a:hlinkClick r:id="" action="ppaction://media"/>
            <a:extLst>
              <a:ext uri="{FF2B5EF4-FFF2-40B4-BE49-F238E27FC236}">
                <a16:creationId xmlns:a16="http://schemas.microsoft.com/office/drawing/2014/main" id="{C9827F26-6FFF-44D0-83CD-9B2D859C6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EC2F9-578C-4193-836F-B2BA148A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" y="178447"/>
            <a:ext cx="8610600" cy="1293028"/>
          </a:xfrm>
        </p:spPr>
        <p:txBody>
          <a:bodyPr/>
          <a:lstStyle/>
          <a:p>
            <a:pPr algn="l"/>
            <a:r>
              <a:rPr lang="sk-SK" dirty="0" err="1">
                <a:latin typeface="Algerian" panose="04020705040A02060702" pitchFamily="82" charset="0"/>
              </a:rPr>
              <a:t>Christina</a:t>
            </a:r>
            <a:r>
              <a:rPr lang="sk-SK" dirty="0">
                <a:latin typeface="Algerian" panose="04020705040A02060702" pitchFamily="82" charset="0"/>
              </a:rPr>
              <a:t> </a:t>
            </a:r>
            <a:r>
              <a:rPr lang="sk-SK" dirty="0" err="1">
                <a:latin typeface="Algerian" panose="04020705040A02060702" pitchFamily="82" charset="0"/>
              </a:rPr>
              <a:t>HoliČovÁ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8773C12-D1FC-478E-9E59-DE71F75C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84" y="1213630"/>
            <a:ext cx="10244831" cy="51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0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F133467-4CAE-4745-B722-EA4F997D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72" y="0"/>
            <a:ext cx="5143500" cy="68580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CBC8597-364D-4F9E-930A-90264CAE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08" y="781235"/>
            <a:ext cx="4144763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6D86E-EAC1-41D0-82DC-C9448D45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67" y="213957"/>
            <a:ext cx="8610600" cy="1293028"/>
          </a:xfrm>
        </p:spPr>
        <p:txBody>
          <a:bodyPr/>
          <a:lstStyle/>
          <a:p>
            <a:pPr algn="l"/>
            <a:r>
              <a:rPr lang="sk-SK" dirty="0">
                <a:latin typeface="Algerian" panose="04020705040A02060702" pitchFamily="82" charset="0"/>
              </a:rPr>
              <a:t>Patrícia </a:t>
            </a:r>
            <a:r>
              <a:rPr lang="sk-SK" dirty="0" err="1">
                <a:latin typeface="Algerian" panose="04020705040A02060702" pitchFamily="82" charset="0"/>
              </a:rPr>
              <a:t>pantúčková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C8768AA-2B65-4407-B92B-CF8F029D8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" y="1243308"/>
            <a:ext cx="4013261" cy="535101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F3CBFDC-3806-4F1C-8A41-48A9881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248" y="11437"/>
            <a:ext cx="5143500" cy="6858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9CD4A11-5EC7-4682-8C70-54961EA23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27" y="1154437"/>
            <a:ext cx="3829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B1F9A-27B0-4BF0-986C-505535DA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89" y="205080"/>
            <a:ext cx="8610600" cy="1293028"/>
          </a:xfrm>
        </p:spPr>
        <p:txBody>
          <a:bodyPr/>
          <a:lstStyle/>
          <a:p>
            <a:pPr algn="l"/>
            <a:r>
              <a:rPr lang="sk-SK" dirty="0">
                <a:latin typeface="Algerian" panose="04020705040A02060702" pitchFamily="82" charset="0"/>
              </a:rPr>
              <a:t>Filip </a:t>
            </a:r>
            <a:r>
              <a:rPr lang="sk-SK" dirty="0" err="1">
                <a:latin typeface="Algerian" panose="04020705040A02060702" pitchFamily="82" charset="0"/>
              </a:rPr>
              <a:t>Michalica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889E45E-39F5-44A2-92A2-A0AD4CFB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6" y="1281358"/>
            <a:ext cx="10617693" cy="51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5654265-E79E-48DA-A4CD-57BABBE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59" y="1864928"/>
            <a:ext cx="9946207" cy="38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502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59BD682-D9CF-4FEB-9668-228CB13C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06" y="0"/>
            <a:ext cx="7374194" cy="68580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42C84C5-147C-4DCF-8722-2A2CB03E9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05" y="3048000"/>
            <a:ext cx="2905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8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039BD-51C1-4BAC-89AF-2864F396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0" y="231712"/>
            <a:ext cx="8610600" cy="1293028"/>
          </a:xfrm>
        </p:spPr>
        <p:txBody>
          <a:bodyPr/>
          <a:lstStyle/>
          <a:p>
            <a:pPr algn="l"/>
            <a:r>
              <a:rPr lang="sk-SK" dirty="0" err="1">
                <a:latin typeface="Algerian" panose="04020705040A02060702" pitchFamily="82" charset="0"/>
              </a:rPr>
              <a:t>AdriÁn</a:t>
            </a:r>
            <a:r>
              <a:rPr lang="sk-SK" dirty="0">
                <a:latin typeface="Algerian" panose="04020705040A02060702" pitchFamily="82" charset="0"/>
              </a:rPr>
              <a:t> IŠTOK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05138E-4ED6-4EDE-B19A-9EA7FD76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95" y="1251752"/>
            <a:ext cx="4204686" cy="560624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9E2DB80-8B0D-4D49-8972-46FBF0CF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11" y="0"/>
            <a:ext cx="480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54E4EB5B-CAE6-4A93-B0A2-4EB636227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38" y="4891596"/>
            <a:ext cx="2307452" cy="188206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36D22F2C-317C-473D-9F36-014CADED2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7881" y="-797881"/>
            <a:ext cx="4787284" cy="638304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91FDDAC-E58B-4937-8986-15027008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93" y="2476871"/>
            <a:ext cx="5841507" cy="43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BC9DA77C-94F2-4CAC-9BEA-8EEE15AFB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642" y="308176"/>
            <a:ext cx="1669649" cy="166964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5295EA2-626B-4C2C-A041-C517B11B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86" y="4425056"/>
            <a:ext cx="2457450" cy="249555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3E2BCA9-18CC-436C-A60B-DF457AD91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23247" cy="466743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E2611D0-BA86-4548-BC77-7F34848EE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247" y="2385874"/>
            <a:ext cx="5962834" cy="44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F084E-1995-45DD-A41A-4AE57363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3" y="89670"/>
            <a:ext cx="8610600" cy="1293028"/>
          </a:xfrm>
        </p:spPr>
        <p:txBody>
          <a:bodyPr/>
          <a:lstStyle/>
          <a:p>
            <a:pPr algn="l"/>
            <a:r>
              <a:rPr lang="sk-SK" dirty="0">
                <a:latin typeface="Algerian" panose="04020705040A02060702" pitchFamily="82" charset="0"/>
              </a:rPr>
              <a:t>Jakub </a:t>
            </a:r>
            <a:r>
              <a:rPr lang="sk-SK" dirty="0" err="1">
                <a:latin typeface="Algerian" panose="04020705040A02060702" pitchFamily="82" charset="0"/>
              </a:rPr>
              <a:t>Królik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5E32339-CA14-488F-A4EF-CD8A422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356" y="4476750"/>
            <a:ext cx="2981325" cy="238125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42B4A51-0C01-47DE-BDE9-0B66C9311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648"/>
            <a:ext cx="6545802" cy="490935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37E695C-712F-4D36-86C4-F23718021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802" y="0"/>
            <a:ext cx="5646198" cy="37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EFB777B-55AE-49EE-B2FC-23EA09EF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829"/>
            <a:ext cx="6853561" cy="514017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3AEB1B3-F6E6-42EF-A3ED-23BB81ECB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6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023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27F1AD1-062E-484B-BA04-CCC068C1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1579784"/>
            <a:ext cx="6631619" cy="395100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2F768C9-B465-41E3-AC95-C280E2F9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221" y="42169"/>
            <a:ext cx="5080247" cy="67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796D6-F4B2-4EBE-A255-B5CCEE8F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1" y="231712"/>
            <a:ext cx="8610600" cy="1293028"/>
          </a:xfrm>
        </p:spPr>
        <p:txBody>
          <a:bodyPr/>
          <a:lstStyle/>
          <a:p>
            <a:pPr algn="l"/>
            <a:r>
              <a:rPr lang="sk-SK" dirty="0">
                <a:latin typeface="Algerian" panose="04020705040A02060702" pitchFamily="82" charset="0"/>
              </a:rPr>
              <a:t>Katarína </a:t>
            </a:r>
            <a:r>
              <a:rPr lang="sk-SK" dirty="0" err="1">
                <a:latin typeface="Algerian" panose="04020705040A02060702" pitchFamily="82" charset="0"/>
              </a:rPr>
              <a:t>reptová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FF0DB1F-82BE-407C-9543-FEFE91A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73" y="1140533"/>
            <a:ext cx="4288100" cy="571746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9EB49C2-A51A-447B-9090-378DC6EE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514" y="19975"/>
            <a:ext cx="5143500" cy="6858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5DB063F-D28C-4F1A-A7D0-23CD20AF0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145" y="1524740"/>
            <a:ext cx="395047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A40E352-98EF-4985-A8FF-CAE120B0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052" y="235997"/>
            <a:ext cx="3048000" cy="3048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8A0740D-1BFE-4CBA-A9AB-F2C06579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751" y="2415465"/>
            <a:ext cx="3829050" cy="4572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75F944AF-D100-4800-9129-FA4093667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21" y="0"/>
            <a:ext cx="5143500" cy="6858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6B97232-EAC8-431B-954E-E733D1749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4040" y="990184"/>
            <a:ext cx="69818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7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ymová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TM04033937[[fn=Dymová stopa]]</Template>
  <TotalTime>47</TotalTime>
  <Words>21</Words>
  <Application>Microsoft Office PowerPoint</Application>
  <PresentationFormat>Širokouhlá</PresentationFormat>
  <Paragraphs>9</Paragraphs>
  <Slides>15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Algerian</vt:lpstr>
      <vt:lpstr>Arial</vt:lpstr>
      <vt:lpstr>Arial Rounded MT Bold</vt:lpstr>
      <vt:lpstr>Century Gothic</vt:lpstr>
      <vt:lpstr>Dymová stopa</vt:lpstr>
      <vt:lpstr>Prezentácia programu PowerPoint</vt:lpstr>
      <vt:lpstr>AdriÁn IŠTOK</vt:lpstr>
      <vt:lpstr>Prezentácia programu PowerPoint</vt:lpstr>
      <vt:lpstr>Prezentácia programu PowerPoint</vt:lpstr>
      <vt:lpstr>Jakub Królik</vt:lpstr>
      <vt:lpstr>Prezentácia programu PowerPoint</vt:lpstr>
      <vt:lpstr>Prezentácia programu PowerPoint</vt:lpstr>
      <vt:lpstr>Katarína reptová</vt:lpstr>
      <vt:lpstr>Prezentácia programu PowerPoint</vt:lpstr>
      <vt:lpstr>Christina HoliČovÁ</vt:lpstr>
      <vt:lpstr>Prezentácia programu PowerPoint</vt:lpstr>
      <vt:lpstr>Patrícia pantúčková</vt:lpstr>
      <vt:lpstr>Filip Michalica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 Konikova</dc:creator>
  <cp:lastModifiedBy>Monika Konikova</cp:lastModifiedBy>
  <cp:revision>11</cp:revision>
  <dcterms:created xsi:type="dcterms:W3CDTF">2021-07-04T12:10:59Z</dcterms:created>
  <dcterms:modified xsi:type="dcterms:W3CDTF">2021-07-04T13:44:49Z</dcterms:modified>
</cp:coreProperties>
</file>