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7221052-6316-42AB-B586-A1942AF89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55" y="0"/>
            <a:ext cx="4716083" cy="6858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E6DABC6-D800-47C4-8079-492237A1220C}"/>
              </a:ext>
            </a:extLst>
          </p:cNvPr>
          <p:cNvSpPr txBox="1"/>
          <p:nvPr/>
        </p:nvSpPr>
        <p:spPr>
          <a:xfrm>
            <a:off x="6096000" y="5687458"/>
            <a:ext cx="610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https://zus-brezova.edupage.org/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1F05EC70-5719-4ADA-8400-9D379938AE5B}"/>
              </a:ext>
            </a:extLst>
          </p:cNvPr>
          <p:cNvSpPr txBox="1"/>
          <p:nvPr/>
        </p:nvSpPr>
        <p:spPr>
          <a:xfrm>
            <a:off x="6942338" y="2530135"/>
            <a:ext cx="4909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6000" dirty="0">
                <a:solidFill>
                  <a:srgbClr val="FF0000"/>
                </a:solidFill>
                <a:latin typeface="Algerian" panose="04020705040A02060702" pitchFamily="82" charset="0"/>
              </a:rPr>
              <a:t>HURÁ LETO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861E1ABB-FCB7-48AA-B8A4-CC4F7A718CDF}"/>
              </a:ext>
            </a:extLst>
          </p:cNvPr>
          <p:cNvSpPr txBox="1"/>
          <p:nvPr/>
        </p:nvSpPr>
        <p:spPr>
          <a:xfrm>
            <a:off x="6561059" y="616544"/>
            <a:ext cx="494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Základná umelecká škola Brezová pod Bradlom</a:t>
            </a:r>
          </a:p>
        </p:txBody>
      </p:sp>
      <p:pic>
        <p:nvPicPr>
          <p:cNvPr id="2" name="Pharrell-Williams-Happy">
            <a:hlinkClick r:id="" action="ppaction://media"/>
            <a:extLst>
              <a:ext uri="{FF2B5EF4-FFF2-40B4-BE49-F238E27FC236}">
                <a16:creationId xmlns:a16="http://schemas.microsoft.com/office/drawing/2014/main" id="{28AC6163-FF04-4902-AA54-8F25FCAC6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1EA38918-6063-4D80-A878-1AB4CB37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651" y="1264421"/>
            <a:ext cx="2568285" cy="232215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C59A60B-0F2A-40A9-B03C-8AE1DD32F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0" y="0"/>
            <a:ext cx="4870214" cy="612559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E74BAC7-094A-4762-A340-EFAC2A911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473" y="95526"/>
            <a:ext cx="4324632" cy="60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8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5CF0DCE-4944-475A-9CB5-D972477C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7" y="1529408"/>
            <a:ext cx="2865075" cy="266972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A1859C5-6AD9-4A65-9AB0-DDC1BB99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275" y="0"/>
            <a:ext cx="4458546" cy="611671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CF68B4B-E51B-4D2C-BDFD-DC53BE0D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714" y="1755560"/>
            <a:ext cx="3579920" cy="35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0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12F284E-83BD-4A1E-A039-BF0C5BE5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7" y="0"/>
            <a:ext cx="4308629" cy="614334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78435E7-988A-4E2C-8DE3-8C0E3108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00" y="739066"/>
            <a:ext cx="7648000" cy="53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1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86DF7282-E138-4C43-922C-EEA7DC16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14" y="4394447"/>
            <a:ext cx="1795895" cy="146481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2B70971-337F-4328-9FBB-8D39C83A8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53457" cy="370198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3FCB4AA-4629-461D-9985-4DB2EFE7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04" y="2636520"/>
            <a:ext cx="4918024" cy="350973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103618B-3A27-44DD-9B2E-1DA9F8E63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518" y="0"/>
            <a:ext cx="49852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7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C33C97B0-8163-493A-B560-D8B8E246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67" y="4017885"/>
            <a:ext cx="1554147" cy="207219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2A40EE0-CCE8-436E-A58A-B4BE532D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56"/>
            <a:ext cx="4717875" cy="333800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D49C73D-9F84-49DF-9ABE-5346930B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46" y="2743200"/>
            <a:ext cx="4827911" cy="3429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66C89F04-B45D-4708-8350-9A639C71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429" y="1"/>
            <a:ext cx="4955571" cy="35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FCB40251-F688-4AFA-9B2A-3987C169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488" y="1360734"/>
            <a:ext cx="2701956" cy="251773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BB5D92-0ED5-4E24-B811-681A273E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5" y="0"/>
            <a:ext cx="8731906" cy="6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8FEA363-B6FF-45A3-A0E6-CE6332FF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67" y="0"/>
            <a:ext cx="3231474" cy="181501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1E2E0AD-91B0-41A0-BC6C-0156E8AA4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2836" cy="462660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374359F-6485-4FE0-8498-89FC8FF8F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17575"/>
            <a:ext cx="5962836" cy="42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D4F058A6-5448-43CC-AB3F-706870E6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44" y="212694"/>
            <a:ext cx="1905000" cy="1905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A946390-23A7-4400-A0D4-34EEDC2E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78"/>
            <a:ext cx="4572000" cy="3429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AABB7E-3AC7-49DA-B424-0F1CFAB3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982" y="2628173"/>
            <a:ext cx="4671799" cy="35310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351C7B1-D785-4A4B-B3C6-36E07EEDA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892" y="0"/>
            <a:ext cx="4708108" cy="35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4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43A07223-9806-4466-A7D7-9668341A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30"/>
            <a:ext cx="4900474" cy="559965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8955333-8378-4B54-9D8B-79C2CA70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28" y="0"/>
            <a:ext cx="7384772" cy="52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5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38D87C9-19EB-495A-8711-8AC089C3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22" y="2517097"/>
            <a:ext cx="2598284" cy="162877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57BD002-0675-4987-AA6A-BDAF394C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6" y="0"/>
            <a:ext cx="4438835" cy="614517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448F4EF-BE22-42C9-B7E0-055C4D7C2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294" y="0"/>
            <a:ext cx="4664240" cy="611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0F419463-7E41-4D26-813E-920B8A6DA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878" y="1709692"/>
            <a:ext cx="2286000" cy="304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4B20401-71A6-41AB-BE66-6EA36FE7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5" y="-1"/>
            <a:ext cx="4268236" cy="612805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F2D4327-FE18-4CFD-8D6D-C75032ED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443" y="0"/>
            <a:ext cx="4447664" cy="61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D14805A-3F77-4FE6-89E3-00243A20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855" y="3748595"/>
            <a:ext cx="2943225" cy="294322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35F26BE-B10C-4B84-9676-B848F2FCA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182" y="4378493"/>
            <a:ext cx="2244571" cy="168342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05E20E0-D285-4D02-B38B-A4CE24E26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7" y="0"/>
            <a:ext cx="5752730" cy="409448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E230E6F-24F8-43E9-A9C2-68BBE512F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982" y="1802167"/>
            <a:ext cx="6195201" cy="43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9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0994633-4B10-4FF9-996F-5D53C5AA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986" y="2611238"/>
            <a:ext cx="2981325" cy="238125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8AAE707-9AF0-40DD-B136-F407A776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" y="62144"/>
            <a:ext cx="8503920" cy="60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D66EFDDF-CDA2-4A49-95A1-4B10E55BA3AF}"/>
              </a:ext>
            </a:extLst>
          </p:cNvPr>
          <p:cNvSpPr txBox="1"/>
          <p:nvPr/>
        </p:nvSpPr>
        <p:spPr>
          <a:xfrm>
            <a:off x="5333260" y="1528724"/>
            <a:ext cx="61033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Školský kocúr „KUBO“ vám praje KRÁSNE PRÁZDNINY </a:t>
            </a:r>
            <a:r>
              <a:rPr lang="sk-SK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 </a:t>
            </a:r>
            <a:endParaRPr lang="sk-SK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24F2057-AEC1-4972-B207-EF935C03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180" y="3559945"/>
            <a:ext cx="4161222" cy="208061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AD81425-EBF2-4061-9C19-F918DDEE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98" y="0"/>
            <a:ext cx="4580878" cy="61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84E5061-32E5-4FEA-9C34-86B691C1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10" y="82650"/>
            <a:ext cx="6491513" cy="595691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FE96600-4D99-45A9-AC60-1EFDE5BAF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69" y="344541"/>
            <a:ext cx="4954121" cy="54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9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C39FC56-7556-4CDE-83D5-FA025598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77" y="3186436"/>
            <a:ext cx="2663245" cy="287765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CF3FAEB-57BC-49C5-BC54-7D0B762C2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3" y="51370"/>
            <a:ext cx="4437357" cy="604060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E00B2B8-8553-4E2A-A387-4C35D23E9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449" y="0"/>
            <a:ext cx="4135322" cy="60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C359F95-2BDF-4A9F-B076-B2F6B553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25" y="442496"/>
            <a:ext cx="1910086" cy="191008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CCBDBC4-DEE4-4AD3-AC57-DBEB945E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809" y="3755256"/>
            <a:ext cx="1839431" cy="150032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5501D66-F466-4B9D-9FC5-0DD369BAE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85" y="204186"/>
            <a:ext cx="7980937" cy="56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FA1DCD9-35ED-4F9E-AB16-F94A57566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35657" cy="611227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B9807AC2-2683-4D72-8F88-B77B7CA2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073" y="4207276"/>
            <a:ext cx="2254927" cy="1905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61DC542-29D0-4555-893D-50638B6CB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91" y="0"/>
            <a:ext cx="5819960" cy="61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6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7337D2F1-2A71-482F-9EA1-10B6DF8C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24" y="3101377"/>
            <a:ext cx="3050847" cy="30508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A92307E-2D57-4B1B-ADA8-287352D15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1" y="54796"/>
            <a:ext cx="4304235" cy="604558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A44E1B7-6F19-4FC0-9AB0-30A24C7C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483" y="54795"/>
            <a:ext cx="4239086" cy="60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3F278B2-B2C9-4C39-9D38-3026FE04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621"/>
            <a:ext cx="3968318" cy="357148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8819F97-BDBC-485C-8CE7-189B91A7E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14" y="133165"/>
            <a:ext cx="8883981" cy="59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9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4635B2A-8D8A-49CA-94BD-F11E8929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2" y="0"/>
            <a:ext cx="8682764" cy="610783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C1C1465-3BC3-405F-AF7F-E168DD78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62" y="1231776"/>
            <a:ext cx="3970538" cy="39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042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{3E88FC51-0639-4F9F-B05A-667CB5DA3C62}tf10001114</Template>
  <TotalTime>68</TotalTime>
  <Words>26</Words>
  <Application>Microsoft Office PowerPoint</Application>
  <PresentationFormat>Širokouhlá</PresentationFormat>
  <Paragraphs>4</Paragraphs>
  <Slides>22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Algerian</vt:lpstr>
      <vt:lpstr>Arial</vt:lpstr>
      <vt:lpstr>Arial Black</vt:lpstr>
      <vt:lpstr>Gill Sans MT</vt:lpstr>
      <vt:lpstr>Galéria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 Konikova</dc:creator>
  <cp:lastModifiedBy>Monika Konikova</cp:lastModifiedBy>
  <cp:revision>11</cp:revision>
  <dcterms:created xsi:type="dcterms:W3CDTF">2021-07-04T11:19:44Z</dcterms:created>
  <dcterms:modified xsi:type="dcterms:W3CDTF">2021-07-04T14:31:26Z</dcterms:modified>
</cp:coreProperties>
</file>