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theme" Target="theme/theme1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viewProps" Target="view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presProps" Target="presProps.xml" /><Relationship Id="rId5" Type="http://schemas.openxmlformats.org/officeDocument/2006/relationships/slide" Target="slides/slide4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650BE-4643-2042-A337-9F888FD7F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EDEF5-2D12-9B4E-8877-8DDDD1516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D4E89-535F-5A4F-A4E4-CFB49469B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98F7-DB43-5241-86F4-9345FA9EB507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D8EF6-862F-2441-B875-4F68497A0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2BC3E-6DAF-0549-9387-D399A43AE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C759-9619-EF4E-8ECC-B2F3D942B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87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EC3A6-EC3C-CE45-8C04-FD21218A0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CADFAC-0FAD-C344-B459-F98072209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5F5EC-F786-724A-912A-3F547B9F2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98F7-DB43-5241-86F4-9345FA9EB507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B3CA7-4158-B34E-B579-B8FDB10AC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BB3E00-81EB-184D-8207-3B85F55E5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C759-9619-EF4E-8ECC-B2F3D942B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2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1FB1ED-898F-754A-9491-300B2F1221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9C9829-C9F7-F94B-BADB-9DD010F39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5FC73-3397-DA4F-9CB8-DDD6AE6DF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98F7-DB43-5241-86F4-9345FA9EB507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EAED49-3F78-394A-A5D6-3CC0DDE45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AC15F-C712-6D41-9154-C09013C7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C759-9619-EF4E-8ECC-B2F3D942B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75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0D028-6D24-5945-B56B-A97A5B6FA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BB4287-50B0-6148-A0AD-E5356A9F0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05B09E-1CB3-1041-AAE8-65B6356B9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98F7-DB43-5241-86F4-9345FA9EB507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72AC0-F499-C54C-820D-534B6BFD8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82E4C3-B294-A34A-80F5-381D7CEFB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C759-9619-EF4E-8ECC-B2F3D942B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290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3D96F-D646-D549-86E5-9AE42F459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FF4405-F81E-3445-A130-B6912108CF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09087E-07D8-DB42-9E20-20D4B1B4A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98F7-DB43-5241-86F4-9345FA9EB507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3AC04-9ECA-1445-8DEF-EDF4AD037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3F666-766D-4A40-B39E-B1DC9A877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C759-9619-EF4E-8ECC-B2F3D942B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544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ABB2F-DB4E-DC4A-939D-9677E41A9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35B1D-ED99-DE40-A343-C4ACD8890B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B00F60-280E-1744-856C-B224D6B36B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E4D0E5-3C51-1A48-ADF4-86541C0F0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98F7-DB43-5241-86F4-9345FA9EB507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BEC7F6-8CFE-0641-9709-3906BDF4C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0CD8D-5CB0-8A47-B272-D66172112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C759-9619-EF4E-8ECC-B2F3D942B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82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2F659-57E9-CA40-A79F-BB3AD78C0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E7385-D6B6-764D-9710-5A55C5B39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148A95-5116-1E4B-BE5F-526983AE9F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287EA2-FCFF-D642-8548-F3785178C5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22A60F-BB49-664E-ADFE-B818E99BE1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49E3A5-6A1D-FA45-B8EC-D0A8C9BE1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98F7-DB43-5241-86F4-9345FA9EB507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C78DA4-252E-B74F-BB17-E6379D5EC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7C6647-9DD7-0B44-98C0-E2BCD8167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C759-9619-EF4E-8ECC-B2F3D942B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50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5D697-69AE-F34F-AE16-2016E4443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A7830C-8129-6740-99D7-D2B737698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98F7-DB43-5241-86F4-9345FA9EB507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E78D8F-694E-4E41-ABCA-EFFBA0E6B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E975B-D7C3-FC48-B95C-BE51DEB66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C759-9619-EF4E-8ECC-B2F3D942B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04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EDAE65-68AE-D84D-B4D9-5A5833DBF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98F7-DB43-5241-86F4-9345FA9EB507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B28A14-738A-2643-A016-CE33DA11E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31C56-2C74-BF45-9944-6178C3DAB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C759-9619-EF4E-8ECC-B2F3D942B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65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2A15A-D8CC-7D43-A793-64C7985A0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489C1-AD27-DB44-9442-8EB087CF6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CEE0CC-406B-2045-8593-084AB0A85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C0122-E0E0-AF42-A54B-88D066B9C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98F7-DB43-5241-86F4-9345FA9EB507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EBD6F1-3EDE-1748-BB29-10C54CD0E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4B1F80-7C99-E544-9E32-9EF8D0F1C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C759-9619-EF4E-8ECC-B2F3D942B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50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FBDE9-58B6-434D-9223-99485BDE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D6A949-0F79-3840-8C19-FD9A31819B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66F649-27CF-4446-863A-3D2C8C8A5C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950544-211F-974A-9039-1D02C63FB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98F7-DB43-5241-86F4-9345FA9EB507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1F7884-5EB1-AE4D-922A-737457441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8DF0D1-FAEA-6243-8981-CA8741E3B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C759-9619-EF4E-8ECC-B2F3D942B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33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61A93-9E42-4542-9ADD-F07ED231A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9A4B59-F5F6-FC4F-9493-1DB75E29D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B1C5B-4D8A-C440-97BA-9B7B0A2C0E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298F7-DB43-5241-86F4-9345FA9EB507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EA0DE-5E17-E549-92B0-B2209617A5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42272-78CA-9E48-8138-7EA8E71F3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9C759-9619-EF4E-8ECC-B2F3D942B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8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6FF05-2DA9-284C-846E-BD31A96BB1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915187-7241-9842-A67E-45E1E78E82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02013A2-9E89-A04D-B340-106ECDC4B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120" y="206644"/>
            <a:ext cx="4570118" cy="644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82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0CE84-120A-5A4F-98C0-57ADF7FD5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E2B09B5-AF19-F94C-9E1F-B357BAC1C7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0"/>
            <a:ext cx="10199583" cy="6798739"/>
          </a:xfrm>
        </p:spPr>
      </p:pic>
    </p:spTree>
    <p:extLst>
      <p:ext uri="{BB962C8B-B14F-4D97-AF65-F5344CB8AC3E}">
        <p14:creationId xmlns:p14="http://schemas.microsoft.com/office/powerpoint/2010/main" val="1433712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A7BE7-DAF0-C441-BD25-351B32F52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7DAB4B3-23EA-B743-8A9A-AAD80726B4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71" y="2968"/>
            <a:ext cx="10285058" cy="6855032"/>
          </a:xfrm>
        </p:spPr>
      </p:pic>
    </p:spTree>
    <p:extLst>
      <p:ext uri="{BB962C8B-B14F-4D97-AF65-F5344CB8AC3E}">
        <p14:creationId xmlns:p14="http://schemas.microsoft.com/office/powerpoint/2010/main" val="3897275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255E5-827F-8A40-A598-F66D76F9E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E6B7DCF-DBB7-A847-A8E3-6C6D5BE751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1676098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4C352-46D0-DC42-863A-05C1506E8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4481A8E-0553-F944-BCF5-0BE767B987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40" y="0"/>
            <a:ext cx="10775119" cy="6858000"/>
          </a:xfrm>
        </p:spPr>
      </p:pic>
    </p:spTree>
    <p:extLst>
      <p:ext uri="{BB962C8B-B14F-4D97-AF65-F5344CB8AC3E}">
        <p14:creationId xmlns:p14="http://schemas.microsoft.com/office/powerpoint/2010/main" val="1147445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AB3A9-6C57-924A-9526-A968EF5F1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8F47128-0357-8A48-8974-CE48C62599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0276" r="-6294"/>
          <a:stretch/>
        </p:blipFill>
        <p:spPr>
          <a:xfrm>
            <a:off x="2684467" y="0"/>
            <a:ext cx="7758164" cy="6785429"/>
          </a:xfrm>
        </p:spPr>
      </p:pic>
    </p:spTree>
    <p:extLst>
      <p:ext uri="{BB962C8B-B14F-4D97-AF65-F5344CB8AC3E}">
        <p14:creationId xmlns:p14="http://schemas.microsoft.com/office/powerpoint/2010/main" val="3802597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D9909-0290-344F-B213-D74AC3318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A978DD4-9926-8349-867B-75431F9C6E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479" y="-108857"/>
            <a:ext cx="3918856" cy="6966857"/>
          </a:xfrm>
        </p:spPr>
      </p:pic>
    </p:spTree>
    <p:extLst>
      <p:ext uri="{BB962C8B-B14F-4D97-AF65-F5344CB8AC3E}">
        <p14:creationId xmlns:p14="http://schemas.microsoft.com/office/powerpoint/2010/main" val="1878666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DDBB0-BDC9-DC42-A500-E6078F100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CB98933-B895-884E-B35F-BA38C6A9A6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848" y="-39202"/>
            <a:ext cx="5202303" cy="6936404"/>
          </a:xfrm>
        </p:spPr>
      </p:pic>
    </p:spTree>
    <p:extLst>
      <p:ext uri="{BB962C8B-B14F-4D97-AF65-F5344CB8AC3E}">
        <p14:creationId xmlns:p14="http://schemas.microsoft.com/office/powerpoint/2010/main" val="103884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304A4-C3B9-164A-B73C-45E24E0B3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43E275C-5C33-F24F-B62B-8F84AD863E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280" y="-37079"/>
            <a:ext cx="9193439" cy="6895079"/>
          </a:xfrm>
        </p:spPr>
      </p:pic>
    </p:spTree>
    <p:extLst>
      <p:ext uri="{BB962C8B-B14F-4D97-AF65-F5344CB8AC3E}">
        <p14:creationId xmlns:p14="http://schemas.microsoft.com/office/powerpoint/2010/main" val="1396529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9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Weronika Orzeł</dc:creator>
  <cp:lastModifiedBy>Weronika Orzeł</cp:lastModifiedBy>
  <cp:revision>1</cp:revision>
  <dcterms:created xsi:type="dcterms:W3CDTF">2020-12-22T10:50:44Z</dcterms:created>
  <dcterms:modified xsi:type="dcterms:W3CDTF">2020-12-22T11:04:49Z</dcterms:modified>
</cp:coreProperties>
</file>